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handoutMasterIdLst>
    <p:handoutMasterId r:id="rId10"/>
  </p:handoutMasterIdLst>
  <p:sldIdLst>
    <p:sldId id="272" r:id="rId2"/>
    <p:sldId id="258" r:id="rId3"/>
    <p:sldId id="273" r:id="rId4"/>
    <p:sldId id="275" r:id="rId5"/>
    <p:sldId id="259" r:id="rId6"/>
    <p:sldId id="262" r:id="rId7"/>
    <p:sldId id="274" r:id="rId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281" autoAdjust="0"/>
  </p:normalViewPr>
  <p:slideViewPr>
    <p:cSldViewPr snapToObjects="1">
      <p:cViewPr varScale="1">
        <p:scale>
          <a:sx n="57" d="100"/>
          <a:sy n="57" d="100"/>
        </p:scale>
        <p:origin x="177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CBB15DD-EAB6-4474-9F77-27F4AE3BE4DA}" type="datetimeFigureOut">
              <a:rPr lang="en-US"/>
              <a:pPr>
                <a:defRPr/>
              </a:pPr>
              <a:t>4/11/2013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6BCCEEE1-6C61-4977-86F7-80EE8E6A8B5A}" type="slidenum">
              <a:rPr lang="en-US"/>
              <a:pPr>
                <a:defRPr/>
              </a:pPr>
              <a:t>‹#›</a:t>
            </a:fld>
            <a:endParaRPr lang="en-US"/>
          </a:p>
        </p:txBody>
      </p:sp>
    </p:spTree>
    <p:extLst>
      <p:ext uri="{BB962C8B-B14F-4D97-AF65-F5344CB8AC3E}">
        <p14:creationId xmlns:p14="http://schemas.microsoft.com/office/powerpoint/2010/main" val="12032606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756EC9A8-8549-41D1-9F66-A54EE5268F03}" type="datetimeFigureOut">
              <a:rPr lang="en-US"/>
              <a:pPr>
                <a:defRPr/>
              </a:pPr>
              <a:t>4/11/2013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9C9C6676-0262-49D8-87E5-B6CD190EF0C7}" type="slidenum">
              <a:rPr lang="en-US"/>
              <a:pPr>
                <a:defRPr/>
              </a:pPr>
              <a:t>‹#›</a:t>
            </a:fld>
            <a:endParaRPr lang="en-US"/>
          </a:p>
        </p:txBody>
      </p:sp>
    </p:spTree>
    <p:extLst>
      <p:ext uri="{BB962C8B-B14F-4D97-AF65-F5344CB8AC3E}">
        <p14:creationId xmlns:p14="http://schemas.microsoft.com/office/powerpoint/2010/main" val="20741420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56FA809-5B16-42E7-A86B-96EF22563702}" type="slidenum">
              <a:rPr lang="en-US"/>
              <a:pPr fontAlgn="base">
                <a:spcBef>
                  <a:spcPct val="0"/>
                </a:spcBef>
                <a:spcAft>
                  <a:spcPct val="0"/>
                </a:spcAft>
                <a:defRPr/>
              </a:pPr>
              <a:t>2</a:t>
            </a:fld>
            <a:endParaRPr lang="en-US"/>
          </a:p>
        </p:txBody>
      </p:sp>
    </p:spTree>
    <p:extLst>
      <p:ext uri="{BB962C8B-B14F-4D97-AF65-F5344CB8AC3E}">
        <p14:creationId xmlns:p14="http://schemas.microsoft.com/office/powerpoint/2010/main" val="12658894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9341FE-EF1B-4C35-916E-458F364D7A09}" type="slidenum">
              <a:rPr lang="en-US"/>
              <a:pPr fontAlgn="base">
                <a:spcBef>
                  <a:spcPct val="0"/>
                </a:spcBef>
                <a:spcAft>
                  <a:spcPct val="0"/>
                </a:spcAft>
                <a:defRPr/>
              </a:pPr>
              <a:t>5</a:t>
            </a:fld>
            <a:endParaRPr lang="en-US"/>
          </a:p>
        </p:txBody>
      </p:sp>
    </p:spTree>
    <p:extLst>
      <p:ext uri="{BB962C8B-B14F-4D97-AF65-F5344CB8AC3E}">
        <p14:creationId xmlns:p14="http://schemas.microsoft.com/office/powerpoint/2010/main" val="3419894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1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325F893-22AB-44C5-A88E-0AFA8707D481}" type="slidenum">
              <a:rPr lang="en-US"/>
              <a:pPr fontAlgn="base">
                <a:spcBef>
                  <a:spcPct val="0"/>
                </a:spcBef>
                <a:spcAft>
                  <a:spcPct val="0"/>
                </a:spcAft>
                <a:defRPr/>
              </a:pPr>
              <a:t>6</a:t>
            </a:fld>
            <a:endParaRPr lang="en-US"/>
          </a:p>
        </p:txBody>
      </p:sp>
    </p:spTree>
    <p:extLst>
      <p:ext uri="{BB962C8B-B14F-4D97-AF65-F5344CB8AC3E}">
        <p14:creationId xmlns:p14="http://schemas.microsoft.com/office/powerpoint/2010/main" val="12926701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1747" name="Slide Number Placeholder 3"/>
          <p:cNvSpPr txBox="1">
            <a:spLocks noGrp="1"/>
          </p:cNvSpPr>
          <p:nvPr/>
        </p:nvSpPr>
        <p:spPr bwMode="auto">
          <a:xfrm>
            <a:off x="3970338" y="8829675"/>
            <a:ext cx="3038475" cy="465138"/>
          </a:xfrm>
          <a:prstGeom prst="rect">
            <a:avLst/>
          </a:prstGeom>
          <a:noFill/>
          <a:ln>
            <a:miter lim="800000"/>
            <a:headEnd/>
            <a:tailEnd/>
          </a:ln>
        </p:spPr>
        <p:txBody>
          <a:bodyPr lIns="93177" tIns="46589" rIns="93177" bIns="46589" anchor="b"/>
          <a:lstStyle/>
          <a:p>
            <a:pPr algn="r">
              <a:defRPr/>
            </a:pPr>
            <a:fld id="{887F8E21-FF5E-491B-83FD-64A0FCEB1326}" type="slidenum">
              <a:rPr lang="en-US" sz="1200">
                <a:latin typeface="+mn-lt"/>
              </a:rPr>
              <a:pPr algn="r">
                <a:defRPr/>
              </a:pPr>
              <a:t>7</a:t>
            </a:fld>
            <a:endParaRPr lang="en-US" sz="1200">
              <a:latin typeface="+mn-lt"/>
            </a:endParaRPr>
          </a:p>
        </p:txBody>
      </p:sp>
    </p:spTree>
    <p:extLst>
      <p:ext uri="{BB962C8B-B14F-4D97-AF65-F5344CB8AC3E}">
        <p14:creationId xmlns:p14="http://schemas.microsoft.com/office/powerpoint/2010/main" val="30749435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gd name="T0" fmla="*/ 0 w 5184"/>
                  <a:gd name="T1" fmla="*/ 3159 h 3159"/>
                  <a:gd name="T2" fmla="*/ 5377 w 5184"/>
                  <a:gd name="T3" fmla="*/ 3159 h 3159"/>
                  <a:gd name="T4" fmla="*/ 5377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p:spPr>
            <p:txBody>
              <a:bodyPr/>
              <a:lstStyle/>
              <a:p>
                <a:pPr fontAlgn="auto">
                  <a:spcBef>
                    <a:spcPts val="0"/>
                  </a:spcBef>
                  <a:spcAft>
                    <a:spcPts val="0"/>
                  </a:spcAft>
                  <a:defRPr/>
                </a:pPr>
                <a:endParaRPr lang="en-US">
                  <a:latin typeface="+mn-lt"/>
                </a:endParaRPr>
              </a:p>
            </p:txBody>
          </p:sp>
          <p:sp>
            <p:nvSpPr>
              <p:cNvPr id="17" name="Freeform 5"/>
              <p:cNvSpPr>
                <a:spLocks/>
              </p:cNvSpPr>
              <p:nvPr/>
            </p:nvSpPr>
            <p:spPr bwMode="hidden">
              <a:xfrm>
                <a:off x="0" y="1161"/>
                <a:ext cx="558" cy="3159"/>
              </a:xfrm>
              <a:custGeom>
                <a:avLst/>
                <a:gdLst>
                  <a:gd name="T0" fmla="*/ 0 w 556"/>
                  <a:gd name="T1" fmla="*/ 0 h 3159"/>
                  <a:gd name="T2" fmla="*/ 0 w 556"/>
                  <a:gd name="T3" fmla="*/ 3159 h 3159"/>
                  <a:gd name="T4" fmla="*/ 580 w 556"/>
                  <a:gd name="T5" fmla="*/ 3159 h 3159"/>
                  <a:gd name="T6" fmla="*/ 580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p:spPr>
            <p:txBody>
              <a:bodyPr/>
              <a:lstStyle/>
              <a:p>
                <a:pPr fontAlgn="auto">
                  <a:spcBef>
                    <a:spcPts val="0"/>
                  </a:spcBef>
                  <a:spcAft>
                    <a:spcPts val="0"/>
                  </a:spcAft>
                  <a:defRPr/>
                </a:pPr>
                <a:endParaRPr lang="en-US">
                  <a:latin typeface="+mn-lt"/>
                </a:endParaRPr>
              </a:p>
            </p:txBody>
          </p:sp>
        </p:grpSp>
        <p:sp>
          <p:nvSpPr>
            <p:cNvPr id="6" name="Freeform 6"/>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7" name="Freeform 7"/>
            <p:cNvSpPr>
              <a:spLocks/>
            </p:cNvSpPr>
            <p:nvPr/>
          </p:nvSpPr>
          <p:spPr bwMode="ltGray">
            <a:xfrm>
              <a:off x="767" y="1155"/>
              <a:ext cx="252" cy="12"/>
            </a:xfrm>
            <a:custGeom>
              <a:avLst/>
              <a:gdLst>
                <a:gd name="T0" fmla="*/ 263 w 251"/>
                <a:gd name="T1" fmla="*/ 0 h 12"/>
                <a:gd name="T2" fmla="*/ 0 w 251"/>
                <a:gd name="T3" fmla="*/ 0 h 12"/>
                <a:gd name="T4" fmla="*/ 0 w 251"/>
                <a:gd name="T5" fmla="*/ 12 h 12"/>
                <a:gd name="T6" fmla="*/ 263 w 251"/>
                <a:gd name="T7" fmla="*/ 12 h 12"/>
                <a:gd name="T8" fmla="*/ 263 w 251"/>
                <a:gd name="T9" fmla="*/ 0 h 12"/>
                <a:gd name="T10" fmla="*/ 263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p:spPr>
          <p:txBody>
            <a:bodyPr/>
            <a:lstStyle/>
            <a:p>
              <a:pPr fontAlgn="auto">
                <a:spcBef>
                  <a:spcPts val="0"/>
                </a:spcBef>
                <a:spcAft>
                  <a:spcPts val="0"/>
                </a:spcAft>
                <a:defRPr/>
              </a:pPr>
              <a:endParaRPr lang="en-US">
                <a:latin typeface="+mn-lt"/>
              </a:endParaRPr>
            </a:p>
          </p:txBody>
        </p:sp>
        <p:sp>
          <p:nvSpPr>
            <p:cNvPr id="8" name="Freeform 8"/>
            <p:cNvSpPr>
              <a:spLocks/>
            </p:cNvSpPr>
            <p:nvPr/>
          </p:nvSpPr>
          <p:spPr bwMode="ltGray">
            <a:xfrm>
              <a:off x="0" y="1155"/>
              <a:ext cx="351" cy="12"/>
            </a:xfrm>
            <a:custGeom>
              <a:avLst/>
              <a:gdLst>
                <a:gd name="T0" fmla="*/ 0 w 251"/>
                <a:gd name="T1" fmla="*/ 0 h 12"/>
                <a:gd name="T2" fmla="*/ 0 w 251"/>
                <a:gd name="T3" fmla="*/ 12 h 12"/>
                <a:gd name="T4" fmla="*/ 14053 w 251"/>
                <a:gd name="T5" fmla="*/ 12 h 12"/>
                <a:gd name="T6" fmla="*/ 14053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p:spPr>
          <p:txBody>
            <a:bodyPr/>
            <a:lstStyle/>
            <a:p>
              <a:pPr fontAlgn="auto">
                <a:spcBef>
                  <a:spcPts val="0"/>
                </a:spcBef>
                <a:spcAft>
                  <a:spcPts val="0"/>
                </a:spcAft>
                <a:defRPr/>
              </a:pPr>
              <a:endParaRPr lang="en-US">
                <a:latin typeface="+mn-lt"/>
              </a:endParaRPr>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11" name="Freeform 11"/>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12" name="Freeform 12"/>
              <p:cNvSpPr>
                <a:spLocks/>
              </p:cNvSpPr>
              <p:nvPr/>
            </p:nvSpPr>
            <p:spPr bwMode="ltGray">
              <a:xfrm>
                <a:off x="1019" y="1155"/>
                <a:ext cx="4739" cy="12"/>
              </a:xfrm>
              <a:custGeom>
                <a:avLst/>
                <a:gdLst>
                  <a:gd name="T0" fmla="*/ 4905 w 4724"/>
                  <a:gd name="T1" fmla="*/ 0 h 12"/>
                  <a:gd name="T2" fmla="*/ 0 w 4724"/>
                  <a:gd name="T3" fmla="*/ 0 h 12"/>
                  <a:gd name="T4" fmla="*/ 0 w 4724"/>
                  <a:gd name="T5" fmla="*/ 12 h 12"/>
                  <a:gd name="T6" fmla="*/ 4905 w 4724"/>
                  <a:gd name="T7" fmla="*/ 12 h 12"/>
                  <a:gd name="T8" fmla="*/ 4905 w 4724"/>
                  <a:gd name="T9" fmla="*/ 0 h 12"/>
                  <a:gd name="T10" fmla="*/ 4905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p:spPr>
            <p:txBody>
              <a:bodyPr/>
              <a:lstStyle/>
              <a:p>
                <a:pPr fontAlgn="auto">
                  <a:spcBef>
                    <a:spcPts val="0"/>
                  </a:spcBef>
                  <a:spcAft>
                    <a:spcPts val="0"/>
                  </a:spcAft>
                  <a:defRPr/>
                </a:pPr>
                <a:endParaRPr lang="en-US">
                  <a:latin typeface="+mn-lt"/>
                </a:endParaRPr>
              </a:p>
            </p:txBody>
          </p:sp>
          <p:sp>
            <p:nvSpPr>
              <p:cNvPr id="13" name="Freeform 13"/>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14" name="Freeform 14"/>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15" name="Freeform 15"/>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p:spPr>
            <p:txBody>
              <a:bodyPr/>
              <a:lstStyle/>
              <a:p>
                <a:pPr fontAlgn="auto">
                  <a:spcBef>
                    <a:spcPts val="0"/>
                  </a:spcBef>
                  <a:spcAft>
                    <a:spcPts val="0"/>
                  </a:spcAft>
                  <a:defRPr/>
                </a:pPr>
                <a:endParaRPr lang="en-US">
                  <a:latin typeface="+mn-lt"/>
                </a:endParaRPr>
              </a:p>
            </p:txBody>
          </p:sp>
        </p:grpSp>
      </p:grpSp>
      <p:pic>
        <p:nvPicPr>
          <p:cNvPr id="18" name="Picture 3" descr="C:\Users\Mary\AppData\Local\Microsoft\Windows\Temporary Internet Files\Content.Outlook\S4CS8YNM\MAFMC_logo_horiz_reverse.png"/>
          <p:cNvPicPr>
            <a:picLocks noChangeAspect="1" noChangeArrowheads="1"/>
          </p:cNvPicPr>
          <p:nvPr/>
        </p:nvPicPr>
        <p:blipFill>
          <a:blip r:embed="rId2"/>
          <a:srcRect/>
          <a:stretch>
            <a:fillRect/>
          </a:stretch>
        </p:blipFill>
        <p:spPr bwMode="auto">
          <a:xfrm>
            <a:off x="1441450" y="266700"/>
            <a:ext cx="6261100" cy="1042988"/>
          </a:xfrm>
          <a:prstGeom prst="rect">
            <a:avLst/>
          </a:prstGeom>
          <a:noFill/>
          <a:ln w="9525">
            <a:noFill/>
            <a:miter lim="800000"/>
            <a:headEnd/>
            <a:tailEnd/>
          </a:ln>
        </p:spPr>
      </p:pic>
      <p:sp>
        <p:nvSpPr>
          <p:cNvPr id="93200" name="Rectangle 16"/>
          <p:cNvSpPr>
            <a:spLocks noGrp="1" noChangeArrowheads="1"/>
          </p:cNvSpPr>
          <p:nvPr>
            <p:ph type="ctrTitle" sz="quarter"/>
          </p:nvPr>
        </p:nvSpPr>
        <p:spPr>
          <a:xfrm>
            <a:off x="1028700" y="1997075"/>
            <a:ext cx="7086600" cy="1431925"/>
          </a:xfrm>
        </p:spPr>
        <p:txBody>
          <a:bodyPr anchor="b"/>
          <a:lstStyle>
            <a:lvl1pPr algn="ctr">
              <a:defRPr sz="4800">
                <a:solidFill>
                  <a:schemeClr val="tx1"/>
                </a:solidFill>
              </a:defRPr>
            </a:lvl1pPr>
          </a:lstStyle>
          <a:p>
            <a:pPr lvl="0"/>
            <a:r>
              <a:rPr lang="en-US" noProof="0" smtClean="0"/>
              <a:t>Click to edit Master title style</a:t>
            </a:r>
            <a:endParaRPr lang="en-US" noProof="0" dirty="0" smtClean="0"/>
          </a:p>
        </p:txBody>
      </p:sp>
      <p:sp>
        <p:nvSpPr>
          <p:cNvPr id="93201" name="Rectangle 1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200">
                <a:solidFill>
                  <a:schemeClr val="tx1"/>
                </a:solidFill>
              </a:defRPr>
            </a:lvl1pPr>
          </a:lstStyle>
          <a:p>
            <a:pPr lvl="0"/>
            <a:r>
              <a:rPr lang="en-US" noProof="0" smtClean="0"/>
              <a:t>Click to edit Master subtitle style</a:t>
            </a:r>
            <a:endParaRPr lang="en-US" noProof="0" dirty="0" smtClean="0"/>
          </a:p>
        </p:txBody>
      </p:sp>
      <p:sp>
        <p:nvSpPr>
          <p:cNvPr id="19" name="Rectangle 18"/>
          <p:cNvSpPr>
            <a:spLocks noGrp="1" noChangeArrowheads="1"/>
          </p:cNvSpPr>
          <p:nvPr>
            <p:ph type="dt" sz="quarter" idx="10"/>
          </p:nvPr>
        </p:nvSpPr>
        <p:spPr/>
        <p:txBody>
          <a:bodyPr/>
          <a:lstStyle>
            <a:lvl1pPr>
              <a:defRPr/>
            </a:lvl1pPr>
          </a:lstStyle>
          <a:p>
            <a:pPr>
              <a:defRPr/>
            </a:pPr>
            <a:fld id="{264B9359-FC44-4E93-99E8-CD3B6C587F55}" type="datetimeFigureOut">
              <a:rPr lang="en-US"/>
              <a:pPr>
                <a:defRPr/>
              </a:pPr>
              <a:t>4/11/2013</a:t>
            </a:fld>
            <a:endParaRPr lang="en-US"/>
          </a:p>
        </p:txBody>
      </p:sp>
      <p:sp>
        <p:nvSpPr>
          <p:cNvPr id="20" name="Rectangle 19"/>
          <p:cNvSpPr>
            <a:spLocks noGrp="1" noChangeArrowheads="1"/>
          </p:cNvSpPr>
          <p:nvPr>
            <p:ph type="ftr" sz="quarter" idx="11"/>
          </p:nvPr>
        </p:nvSpPr>
        <p:spPr>
          <a:xfrm>
            <a:off x="3352800" y="6248400"/>
            <a:ext cx="2895600" cy="457200"/>
          </a:xfrm>
        </p:spPr>
        <p:txBody>
          <a:bodyPr/>
          <a:lstStyle>
            <a:lvl1pPr>
              <a:defRPr/>
            </a:lvl1pPr>
          </a:lstStyle>
          <a:p>
            <a:pPr>
              <a:defRPr/>
            </a:pPr>
            <a:endParaRPr lang="en-US"/>
          </a:p>
        </p:txBody>
      </p:sp>
      <p:sp>
        <p:nvSpPr>
          <p:cNvPr id="21" name="Rectangle 20"/>
          <p:cNvSpPr>
            <a:spLocks noGrp="1" noChangeArrowheads="1"/>
          </p:cNvSpPr>
          <p:nvPr>
            <p:ph type="sldNum" sz="quarter" idx="12"/>
          </p:nvPr>
        </p:nvSpPr>
        <p:spPr/>
        <p:txBody>
          <a:bodyPr/>
          <a:lstStyle>
            <a:lvl1pPr>
              <a:defRPr/>
            </a:lvl1pPr>
          </a:lstStyle>
          <a:p>
            <a:pPr>
              <a:defRPr/>
            </a:pPr>
            <a:fld id="{BF7D6282-6571-41BD-A3A6-862E0750A1A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NO LOGO">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gd name="T0" fmla="*/ 0 w 5184"/>
                  <a:gd name="T1" fmla="*/ 3159 h 3159"/>
                  <a:gd name="T2" fmla="*/ 5377 w 5184"/>
                  <a:gd name="T3" fmla="*/ 3159 h 3159"/>
                  <a:gd name="T4" fmla="*/ 5377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p:spPr>
            <p:txBody>
              <a:bodyPr/>
              <a:lstStyle/>
              <a:p>
                <a:pPr fontAlgn="auto">
                  <a:spcBef>
                    <a:spcPts val="0"/>
                  </a:spcBef>
                  <a:spcAft>
                    <a:spcPts val="0"/>
                  </a:spcAft>
                  <a:defRPr/>
                </a:pPr>
                <a:endParaRPr lang="en-US">
                  <a:latin typeface="+mn-lt"/>
                </a:endParaRPr>
              </a:p>
            </p:txBody>
          </p:sp>
          <p:sp>
            <p:nvSpPr>
              <p:cNvPr id="17" name="Freeform 5"/>
              <p:cNvSpPr>
                <a:spLocks/>
              </p:cNvSpPr>
              <p:nvPr/>
            </p:nvSpPr>
            <p:spPr bwMode="hidden">
              <a:xfrm>
                <a:off x="0" y="1161"/>
                <a:ext cx="558" cy="3159"/>
              </a:xfrm>
              <a:custGeom>
                <a:avLst/>
                <a:gdLst>
                  <a:gd name="T0" fmla="*/ 0 w 556"/>
                  <a:gd name="T1" fmla="*/ 0 h 3159"/>
                  <a:gd name="T2" fmla="*/ 0 w 556"/>
                  <a:gd name="T3" fmla="*/ 3159 h 3159"/>
                  <a:gd name="T4" fmla="*/ 580 w 556"/>
                  <a:gd name="T5" fmla="*/ 3159 h 3159"/>
                  <a:gd name="T6" fmla="*/ 580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p:spPr>
            <p:txBody>
              <a:bodyPr/>
              <a:lstStyle/>
              <a:p>
                <a:pPr fontAlgn="auto">
                  <a:spcBef>
                    <a:spcPts val="0"/>
                  </a:spcBef>
                  <a:spcAft>
                    <a:spcPts val="0"/>
                  </a:spcAft>
                  <a:defRPr/>
                </a:pPr>
                <a:endParaRPr lang="en-US">
                  <a:latin typeface="+mn-lt"/>
                </a:endParaRPr>
              </a:p>
            </p:txBody>
          </p:sp>
        </p:grpSp>
        <p:sp>
          <p:nvSpPr>
            <p:cNvPr id="6" name="Freeform 6"/>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7" name="Freeform 7"/>
            <p:cNvSpPr>
              <a:spLocks/>
            </p:cNvSpPr>
            <p:nvPr/>
          </p:nvSpPr>
          <p:spPr bwMode="ltGray">
            <a:xfrm>
              <a:off x="767" y="1155"/>
              <a:ext cx="252" cy="12"/>
            </a:xfrm>
            <a:custGeom>
              <a:avLst/>
              <a:gdLst>
                <a:gd name="T0" fmla="*/ 263 w 251"/>
                <a:gd name="T1" fmla="*/ 0 h 12"/>
                <a:gd name="T2" fmla="*/ 0 w 251"/>
                <a:gd name="T3" fmla="*/ 0 h 12"/>
                <a:gd name="T4" fmla="*/ 0 w 251"/>
                <a:gd name="T5" fmla="*/ 12 h 12"/>
                <a:gd name="T6" fmla="*/ 263 w 251"/>
                <a:gd name="T7" fmla="*/ 12 h 12"/>
                <a:gd name="T8" fmla="*/ 263 w 251"/>
                <a:gd name="T9" fmla="*/ 0 h 12"/>
                <a:gd name="T10" fmla="*/ 263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p:spPr>
          <p:txBody>
            <a:bodyPr/>
            <a:lstStyle/>
            <a:p>
              <a:pPr fontAlgn="auto">
                <a:spcBef>
                  <a:spcPts val="0"/>
                </a:spcBef>
                <a:spcAft>
                  <a:spcPts val="0"/>
                </a:spcAft>
                <a:defRPr/>
              </a:pPr>
              <a:endParaRPr lang="en-US">
                <a:latin typeface="+mn-lt"/>
              </a:endParaRPr>
            </a:p>
          </p:txBody>
        </p:sp>
        <p:sp>
          <p:nvSpPr>
            <p:cNvPr id="8" name="Freeform 8"/>
            <p:cNvSpPr>
              <a:spLocks/>
            </p:cNvSpPr>
            <p:nvPr/>
          </p:nvSpPr>
          <p:spPr bwMode="ltGray">
            <a:xfrm>
              <a:off x="0" y="1155"/>
              <a:ext cx="351" cy="12"/>
            </a:xfrm>
            <a:custGeom>
              <a:avLst/>
              <a:gdLst>
                <a:gd name="T0" fmla="*/ 0 w 251"/>
                <a:gd name="T1" fmla="*/ 0 h 12"/>
                <a:gd name="T2" fmla="*/ 0 w 251"/>
                <a:gd name="T3" fmla="*/ 12 h 12"/>
                <a:gd name="T4" fmla="*/ 14053 w 251"/>
                <a:gd name="T5" fmla="*/ 12 h 12"/>
                <a:gd name="T6" fmla="*/ 14053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p:spPr>
          <p:txBody>
            <a:bodyPr/>
            <a:lstStyle/>
            <a:p>
              <a:pPr fontAlgn="auto">
                <a:spcBef>
                  <a:spcPts val="0"/>
                </a:spcBef>
                <a:spcAft>
                  <a:spcPts val="0"/>
                </a:spcAft>
                <a:defRPr/>
              </a:pPr>
              <a:endParaRPr lang="en-US">
                <a:latin typeface="+mn-lt"/>
              </a:endParaRPr>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11" name="Freeform 11"/>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12" name="Freeform 12"/>
              <p:cNvSpPr>
                <a:spLocks/>
              </p:cNvSpPr>
              <p:nvPr/>
            </p:nvSpPr>
            <p:spPr bwMode="ltGray">
              <a:xfrm>
                <a:off x="1019" y="1155"/>
                <a:ext cx="4739" cy="12"/>
              </a:xfrm>
              <a:custGeom>
                <a:avLst/>
                <a:gdLst>
                  <a:gd name="T0" fmla="*/ 4905 w 4724"/>
                  <a:gd name="T1" fmla="*/ 0 h 12"/>
                  <a:gd name="T2" fmla="*/ 0 w 4724"/>
                  <a:gd name="T3" fmla="*/ 0 h 12"/>
                  <a:gd name="T4" fmla="*/ 0 w 4724"/>
                  <a:gd name="T5" fmla="*/ 12 h 12"/>
                  <a:gd name="T6" fmla="*/ 4905 w 4724"/>
                  <a:gd name="T7" fmla="*/ 12 h 12"/>
                  <a:gd name="T8" fmla="*/ 4905 w 4724"/>
                  <a:gd name="T9" fmla="*/ 0 h 12"/>
                  <a:gd name="T10" fmla="*/ 4905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p:spPr>
            <p:txBody>
              <a:bodyPr/>
              <a:lstStyle/>
              <a:p>
                <a:pPr fontAlgn="auto">
                  <a:spcBef>
                    <a:spcPts val="0"/>
                  </a:spcBef>
                  <a:spcAft>
                    <a:spcPts val="0"/>
                  </a:spcAft>
                  <a:defRPr/>
                </a:pPr>
                <a:endParaRPr lang="en-US">
                  <a:latin typeface="+mn-lt"/>
                </a:endParaRPr>
              </a:p>
            </p:txBody>
          </p:sp>
          <p:sp>
            <p:nvSpPr>
              <p:cNvPr id="13" name="Freeform 13"/>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14" name="Freeform 14"/>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15" name="Freeform 15"/>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p:spPr>
            <p:txBody>
              <a:bodyPr/>
              <a:lstStyle/>
              <a:p>
                <a:pPr fontAlgn="auto">
                  <a:spcBef>
                    <a:spcPts val="0"/>
                  </a:spcBef>
                  <a:spcAft>
                    <a:spcPts val="0"/>
                  </a:spcAft>
                  <a:defRPr/>
                </a:pPr>
                <a:endParaRPr lang="en-US">
                  <a:latin typeface="+mn-lt"/>
                </a:endParaRPr>
              </a:p>
            </p:txBody>
          </p:sp>
        </p:grpSp>
      </p:grpSp>
      <p:sp>
        <p:nvSpPr>
          <p:cNvPr id="93200" name="Rectangle 16"/>
          <p:cNvSpPr>
            <a:spLocks noGrp="1" noChangeArrowheads="1"/>
          </p:cNvSpPr>
          <p:nvPr>
            <p:ph type="ctrTitle" sz="quarter"/>
          </p:nvPr>
        </p:nvSpPr>
        <p:spPr>
          <a:xfrm>
            <a:off x="1028700" y="1997075"/>
            <a:ext cx="7086600" cy="1431925"/>
          </a:xfrm>
        </p:spPr>
        <p:txBody>
          <a:bodyPr anchor="b"/>
          <a:lstStyle>
            <a:lvl1pPr algn="ctr">
              <a:defRPr>
                <a:solidFill>
                  <a:schemeClr val="tx1"/>
                </a:solidFill>
              </a:defRPr>
            </a:lvl1pPr>
          </a:lstStyle>
          <a:p>
            <a:pPr lvl="0"/>
            <a:r>
              <a:rPr lang="en-US" noProof="0" smtClean="0"/>
              <a:t>Click to edit Master title style</a:t>
            </a:r>
            <a:endParaRPr lang="en-US" noProof="0" dirty="0" smtClean="0"/>
          </a:p>
        </p:txBody>
      </p:sp>
      <p:sp>
        <p:nvSpPr>
          <p:cNvPr id="93201" name="Rectangle 1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2800">
                <a:solidFill>
                  <a:schemeClr val="tx1"/>
                </a:solidFill>
              </a:defRPr>
            </a:lvl1pPr>
          </a:lstStyle>
          <a:p>
            <a:pPr lvl="0"/>
            <a:r>
              <a:rPr lang="en-US" noProof="0" smtClean="0"/>
              <a:t>Click to edit Master subtitle style</a:t>
            </a:r>
            <a:endParaRPr lang="en-US" noProof="0" dirty="0" smtClean="0"/>
          </a:p>
        </p:txBody>
      </p:sp>
      <p:sp>
        <p:nvSpPr>
          <p:cNvPr id="18" name="Rectangle 18"/>
          <p:cNvSpPr>
            <a:spLocks noGrp="1" noChangeArrowheads="1"/>
          </p:cNvSpPr>
          <p:nvPr>
            <p:ph type="dt" sz="quarter" idx="10"/>
          </p:nvPr>
        </p:nvSpPr>
        <p:spPr/>
        <p:txBody>
          <a:bodyPr/>
          <a:lstStyle>
            <a:lvl1pPr>
              <a:defRPr/>
            </a:lvl1pPr>
          </a:lstStyle>
          <a:p>
            <a:pPr>
              <a:defRPr/>
            </a:pPr>
            <a:fld id="{4A1FEEFD-11AB-4534-9062-74E708430A19}" type="datetimeFigureOut">
              <a:rPr lang="en-US"/>
              <a:pPr>
                <a:defRPr/>
              </a:pPr>
              <a:t>4/11/2013</a:t>
            </a:fld>
            <a:endParaRPr lang="en-US"/>
          </a:p>
        </p:txBody>
      </p:sp>
      <p:sp>
        <p:nvSpPr>
          <p:cNvPr id="19" name="Rectangle 19"/>
          <p:cNvSpPr>
            <a:spLocks noGrp="1" noChangeArrowheads="1"/>
          </p:cNvSpPr>
          <p:nvPr>
            <p:ph type="ftr" sz="quarter" idx="11"/>
          </p:nvPr>
        </p:nvSpPr>
        <p:spPr>
          <a:xfrm>
            <a:off x="3352800" y="6248400"/>
            <a:ext cx="2895600" cy="457200"/>
          </a:xfrm>
        </p:spPr>
        <p:txBody>
          <a:bodyPr/>
          <a:lstStyle>
            <a:lvl1pPr>
              <a:defRPr/>
            </a:lvl1pPr>
          </a:lstStyle>
          <a:p>
            <a:pPr>
              <a:defRPr/>
            </a:pPr>
            <a:endParaRPr lang="en-US"/>
          </a:p>
        </p:txBody>
      </p:sp>
      <p:sp>
        <p:nvSpPr>
          <p:cNvPr id="20" name="Rectangle 20"/>
          <p:cNvSpPr>
            <a:spLocks noGrp="1" noChangeArrowheads="1"/>
          </p:cNvSpPr>
          <p:nvPr>
            <p:ph type="sldNum" sz="quarter" idx="12"/>
          </p:nvPr>
        </p:nvSpPr>
        <p:spPr/>
        <p:txBody>
          <a:bodyPr/>
          <a:lstStyle>
            <a:lvl1pPr>
              <a:defRPr/>
            </a:lvl1pPr>
          </a:lstStyle>
          <a:p>
            <a:pPr>
              <a:defRPr/>
            </a:pPr>
            <a:fld id="{550A6631-1627-45CB-B517-064AFDC06B7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sp>
          <p:nvSpPr>
            <p:cNvPr id="5" name="Freeform 3"/>
            <p:cNvSpPr>
              <a:spLocks/>
            </p:cNvSpPr>
            <p:nvPr/>
          </p:nvSpPr>
          <p:spPr bwMode="hidden">
            <a:xfrm>
              <a:off x="558" y="1161"/>
              <a:ext cx="5200" cy="3159"/>
            </a:xfrm>
            <a:custGeom>
              <a:avLst/>
              <a:gdLst>
                <a:gd name="T0" fmla="*/ 0 w 5184"/>
                <a:gd name="T1" fmla="*/ 3159 h 3159"/>
                <a:gd name="T2" fmla="*/ 5377 w 5184"/>
                <a:gd name="T3" fmla="*/ 3159 h 3159"/>
                <a:gd name="T4" fmla="*/ 5377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p:spPr>
          <p:txBody>
            <a:bodyPr/>
            <a:lstStyle/>
            <a:p>
              <a:pPr fontAlgn="auto">
                <a:spcBef>
                  <a:spcPts val="0"/>
                </a:spcBef>
                <a:spcAft>
                  <a:spcPts val="0"/>
                </a:spcAft>
                <a:defRPr/>
              </a:pPr>
              <a:endParaRPr lang="en-US">
                <a:latin typeface="+mn-lt"/>
              </a:endParaRPr>
            </a:p>
          </p:txBody>
        </p:sp>
        <p:sp>
          <p:nvSpPr>
            <p:cNvPr id="6" name="Freeform 4"/>
            <p:cNvSpPr>
              <a:spLocks/>
            </p:cNvSpPr>
            <p:nvPr/>
          </p:nvSpPr>
          <p:spPr bwMode="hidden">
            <a:xfrm>
              <a:off x="0" y="1161"/>
              <a:ext cx="558" cy="3159"/>
            </a:xfrm>
            <a:custGeom>
              <a:avLst/>
              <a:gdLst>
                <a:gd name="T0" fmla="*/ 0 w 556"/>
                <a:gd name="T1" fmla="*/ 0 h 3159"/>
                <a:gd name="T2" fmla="*/ 0 w 556"/>
                <a:gd name="T3" fmla="*/ 3159 h 3159"/>
                <a:gd name="T4" fmla="*/ 580 w 556"/>
                <a:gd name="T5" fmla="*/ 3159 h 3159"/>
                <a:gd name="T6" fmla="*/ 580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p:spPr>
          <p:txBody>
            <a:bodyPr/>
            <a:lstStyle/>
            <a:p>
              <a:pPr fontAlgn="auto">
                <a:spcBef>
                  <a:spcPts val="0"/>
                </a:spcBef>
                <a:spcAft>
                  <a:spcPts val="0"/>
                </a:spcAft>
                <a:defRPr/>
              </a:pPr>
              <a:endParaRPr lang="en-US">
                <a:latin typeface="+mn-lt"/>
              </a:endParaRPr>
            </a:p>
          </p:txBody>
        </p:sp>
        <p:grpSp>
          <p:nvGrpSpPr>
            <p:cNvPr id="7" name="Group 5"/>
            <p:cNvGrpSpPr>
              <a:grpSpLocks/>
            </p:cNvGrpSpPr>
            <p:nvPr/>
          </p:nvGrpSpPr>
          <p:grpSpPr bwMode="auto">
            <a:xfrm>
              <a:off x="0" y="4"/>
              <a:ext cx="5758" cy="4316"/>
              <a:chOff x="0" y="4"/>
              <a:chExt cx="5758" cy="4316"/>
            </a:xfrm>
          </p:grpSpPr>
          <p:sp>
            <p:nvSpPr>
              <p:cNvPr id="8" name="Freeform 6"/>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9" name="Freeform 7"/>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10" name="Freeform 8"/>
              <p:cNvSpPr>
                <a:spLocks/>
              </p:cNvSpPr>
              <p:nvPr/>
            </p:nvSpPr>
            <p:spPr bwMode="ltGray">
              <a:xfrm>
                <a:off x="1019" y="1155"/>
                <a:ext cx="4739" cy="12"/>
              </a:xfrm>
              <a:custGeom>
                <a:avLst/>
                <a:gdLst>
                  <a:gd name="T0" fmla="*/ 4905 w 4724"/>
                  <a:gd name="T1" fmla="*/ 0 h 12"/>
                  <a:gd name="T2" fmla="*/ 0 w 4724"/>
                  <a:gd name="T3" fmla="*/ 0 h 12"/>
                  <a:gd name="T4" fmla="*/ 0 w 4724"/>
                  <a:gd name="T5" fmla="*/ 12 h 12"/>
                  <a:gd name="T6" fmla="*/ 4905 w 4724"/>
                  <a:gd name="T7" fmla="*/ 12 h 12"/>
                  <a:gd name="T8" fmla="*/ 4905 w 4724"/>
                  <a:gd name="T9" fmla="*/ 0 h 12"/>
                  <a:gd name="T10" fmla="*/ 4905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p:spPr>
            <p:txBody>
              <a:bodyPr/>
              <a:lstStyle/>
              <a:p>
                <a:pPr fontAlgn="auto">
                  <a:spcBef>
                    <a:spcPts val="0"/>
                  </a:spcBef>
                  <a:spcAft>
                    <a:spcPts val="0"/>
                  </a:spcAft>
                  <a:defRPr/>
                </a:pPr>
                <a:endParaRPr lang="en-US">
                  <a:latin typeface="+mn-lt"/>
                </a:endParaRPr>
              </a:p>
            </p:txBody>
          </p:sp>
          <p:sp>
            <p:nvSpPr>
              <p:cNvPr id="11" name="Freeform 9"/>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12" name="Freeform 10"/>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13" name="Freeform 11"/>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14" name="Freeform 12"/>
              <p:cNvSpPr>
                <a:spLocks/>
              </p:cNvSpPr>
              <p:nvPr/>
            </p:nvSpPr>
            <p:spPr bwMode="ltGray">
              <a:xfrm>
                <a:off x="0" y="1155"/>
                <a:ext cx="351" cy="12"/>
              </a:xfrm>
              <a:custGeom>
                <a:avLst/>
                <a:gdLst>
                  <a:gd name="T0" fmla="*/ 0 w 251"/>
                  <a:gd name="T1" fmla="*/ 0 h 12"/>
                  <a:gd name="T2" fmla="*/ 0 w 251"/>
                  <a:gd name="T3" fmla="*/ 12 h 12"/>
                  <a:gd name="T4" fmla="*/ 14053 w 251"/>
                  <a:gd name="T5" fmla="*/ 12 h 12"/>
                  <a:gd name="T6" fmla="*/ 14053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p:spPr>
            <p:txBody>
              <a:bodyPr/>
              <a:lstStyle/>
              <a:p>
                <a:pPr fontAlgn="auto">
                  <a:spcBef>
                    <a:spcPts val="0"/>
                  </a:spcBef>
                  <a:spcAft>
                    <a:spcPts val="0"/>
                  </a:spcAft>
                  <a:defRPr/>
                </a:pPr>
                <a:endParaRPr lang="en-US">
                  <a:latin typeface="+mn-lt"/>
                </a:endParaRPr>
              </a:p>
            </p:txBody>
          </p:sp>
          <p:sp>
            <p:nvSpPr>
              <p:cNvPr id="15" name="Freeform 13"/>
              <p:cNvSpPr>
                <a:spLocks/>
              </p:cNvSpPr>
              <p:nvPr/>
            </p:nvSpPr>
            <p:spPr bwMode="ltGray">
              <a:xfrm>
                <a:off x="767" y="1155"/>
                <a:ext cx="252" cy="12"/>
              </a:xfrm>
              <a:custGeom>
                <a:avLst/>
                <a:gdLst>
                  <a:gd name="T0" fmla="*/ 263 w 251"/>
                  <a:gd name="T1" fmla="*/ 0 h 12"/>
                  <a:gd name="T2" fmla="*/ 0 w 251"/>
                  <a:gd name="T3" fmla="*/ 0 h 12"/>
                  <a:gd name="T4" fmla="*/ 0 w 251"/>
                  <a:gd name="T5" fmla="*/ 12 h 12"/>
                  <a:gd name="T6" fmla="*/ 263 w 251"/>
                  <a:gd name="T7" fmla="*/ 12 h 12"/>
                  <a:gd name="T8" fmla="*/ 263 w 251"/>
                  <a:gd name="T9" fmla="*/ 0 h 12"/>
                  <a:gd name="T10" fmla="*/ 263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p:spPr>
            <p:txBody>
              <a:bodyPr/>
              <a:lstStyle/>
              <a:p>
                <a:pPr fontAlgn="auto">
                  <a:spcBef>
                    <a:spcPts val="0"/>
                  </a:spcBef>
                  <a:spcAft>
                    <a:spcPts val="0"/>
                  </a:spcAft>
                  <a:defRPr/>
                </a:pPr>
                <a:endParaRPr lang="en-US">
                  <a:latin typeface="+mn-lt"/>
                </a:endParaRPr>
              </a:p>
            </p:txBody>
          </p:sp>
          <p:sp>
            <p:nvSpPr>
              <p:cNvPr id="16" name="Freeform 14"/>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p:spPr>
            <p:txBody>
              <a:bodyPr/>
              <a:lstStyle/>
              <a:p>
                <a:pPr fontAlgn="auto">
                  <a:spcBef>
                    <a:spcPts val="0"/>
                  </a:spcBef>
                  <a:spcAft>
                    <a:spcPts val="0"/>
                  </a:spcAft>
                  <a:defRPr/>
                </a:pPr>
                <a:endParaRPr lang="en-US">
                  <a:latin typeface="+mn-lt"/>
                </a:endParaRPr>
              </a:p>
            </p:txBody>
          </p:sp>
        </p:grpSp>
      </p:grpSp>
      <p:pic>
        <p:nvPicPr>
          <p:cNvPr id="17" name="Picture 19" descr="C:\Users\Mary\AppData\Local\Microsoft\Windows\Temporary Internet Files\Content.Outlook\S4CS8YNM\MAFMC_logo_horiz_reverse.png"/>
          <p:cNvPicPr>
            <a:picLocks noChangeAspect="1" noChangeArrowheads="1"/>
          </p:cNvPicPr>
          <p:nvPr/>
        </p:nvPicPr>
        <p:blipFill>
          <a:blip r:embed="rId2"/>
          <a:srcRect/>
          <a:stretch>
            <a:fillRect/>
          </a:stretch>
        </p:blipFill>
        <p:spPr bwMode="auto">
          <a:xfrm>
            <a:off x="6159500" y="76200"/>
            <a:ext cx="2890838" cy="48101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8" name="Rectangle 17"/>
          <p:cNvSpPr>
            <a:spLocks noGrp="1" noChangeArrowheads="1"/>
          </p:cNvSpPr>
          <p:nvPr>
            <p:ph type="dt" sz="half" idx="10"/>
          </p:nvPr>
        </p:nvSpPr>
        <p:spPr/>
        <p:txBody>
          <a:bodyPr/>
          <a:lstStyle>
            <a:lvl1pPr>
              <a:defRPr/>
            </a:lvl1pPr>
          </a:lstStyle>
          <a:p>
            <a:pPr>
              <a:defRPr/>
            </a:pPr>
            <a:fld id="{3B9E57C3-4C0B-4644-B536-357C37EFADF8}" type="datetimeFigureOut">
              <a:rPr lang="en-US"/>
              <a:pPr>
                <a:defRPr/>
              </a:pPr>
              <a:t>4/11/2013</a:t>
            </a:fld>
            <a:endParaRPr lang="en-US"/>
          </a:p>
        </p:txBody>
      </p:sp>
      <p:sp>
        <p:nvSpPr>
          <p:cNvPr id="19" name="Rectangle 18"/>
          <p:cNvSpPr>
            <a:spLocks noGrp="1" noChangeArrowheads="1"/>
          </p:cNvSpPr>
          <p:nvPr>
            <p:ph type="ftr" sz="quarter" idx="11"/>
          </p:nvPr>
        </p:nvSpPr>
        <p:spPr/>
        <p:txBody>
          <a:bodyPr/>
          <a:lstStyle>
            <a:lvl1pPr>
              <a:defRPr/>
            </a:lvl1pPr>
          </a:lstStyle>
          <a:p>
            <a:pPr>
              <a:defRPr/>
            </a:pPr>
            <a:endParaRPr lang="en-US"/>
          </a:p>
        </p:txBody>
      </p:sp>
      <p:sp>
        <p:nvSpPr>
          <p:cNvPr id="20" name="Rectangle 19"/>
          <p:cNvSpPr>
            <a:spLocks noGrp="1" noChangeArrowheads="1"/>
          </p:cNvSpPr>
          <p:nvPr>
            <p:ph type="sldNum" sz="quarter" idx="12"/>
          </p:nvPr>
        </p:nvSpPr>
        <p:spPr/>
        <p:txBody>
          <a:bodyPr/>
          <a:lstStyle>
            <a:lvl1pPr>
              <a:defRPr/>
            </a:lvl1pPr>
          </a:lstStyle>
          <a:p>
            <a:pPr>
              <a:defRPr/>
            </a:pPr>
            <a:fld id="{9E56604A-DF18-426E-91AA-D05878AB3A3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sp>
          <p:nvSpPr>
            <p:cNvPr id="5" name="Freeform 3"/>
            <p:cNvSpPr>
              <a:spLocks/>
            </p:cNvSpPr>
            <p:nvPr/>
          </p:nvSpPr>
          <p:spPr bwMode="hidden">
            <a:xfrm>
              <a:off x="558" y="1161"/>
              <a:ext cx="5200" cy="3159"/>
            </a:xfrm>
            <a:custGeom>
              <a:avLst/>
              <a:gdLst>
                <a:gd name="T0" fmla="*/ 0 w 5184"/>
                <a:gd name="T1" fmla="*/ 3159 h 3159"/>
                <a:gd name="T2" fmla="*/ 5377 w 5184"/>
                <a:gd name="T3" fmla="*/ 3159 h 3159"/>
                <a:gd name="T4" fmla="*/ 5377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p:spPr>
          <p:txBody>
            <a:bodyPr/>
            <a:lstStyle/>
            <a:p>
              <a:pPr fontAlgn="auto">
                <a:spcBef>
                  <a:spcPts val="0"/>
                </a:spcBef>
                <a:spcAft>
                  <a:spcPts val="0"/>
                </a:spcAft>
                <a:defRPr/>
              </a:pPr>
              <a:endParaRPr lang="en-US">
                <a:latin typeface="+mn-lt"/>
              </a:endParaRPr>
            </a:p>
          </p:txBody>
        </p:sp>
        <p:sp>
          <p:nvSpPr>
            <p:cNvPr id="6" name="Freeform 4"/>
            <p:cNvSpPr>
              <a:spLocks/>
            </p:cNvSpPr>
            <p:nvPr/>
          </p:nvSpPr>
          <p:spPr bwMode="hidden">
            <a:xfrm>
              <a:off x="0" y="1161"/>
              <a:ext cx="558" cy="3159"/>
            </a:xfrm>
            <a:custGeom>
              <a:avLst/>
              <a:gdLst>
                <a:gd name="T0" fmla="*/ 0 w 556"/>
                <a:gd name="T1" fmla="*/ 0 h 3159"/>
                <a:gd name="T2" fmla="*/ 0 w 556"/>
                <a:gd name="T3" fmla="*/ 3159 h 3159"/>
                <a:gd name="T4" fmla="*/ 580 w 556"/>
                <a:gd name="T5" fmla="*/ 3159 h 3159"/>
                <a:gd name="T6" fmla="*/ 580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p:spPr>
          <p:txBody>
            <a:bodyPr/>
            <a:lstStyle/>
            <a:p>
              <a:pPr fontAlgn="auto">
                <a:spcBef>
                  <a:spcPts val="0"/>
                </a:spcBef>
                <a:spcAft>
                  <a:spcPts val="0"/>
                </a:spcAft>
                <a:defRPr/>
              </a:pPr>
              <a:endParaRPr lang="en-US">
                <a:latin typeface="+mn-lt"/>
              </a:endParaRPr>
            </a:p>
          </p:txBody>
        </p:sp>
        <p:grpSp>
          <p:nvGrpSpPr>
            <p:cNvPr id="7" name="Group 5"/>
            <p:cNvGrpSpPr>
              <a:grpSpLocks/>
            </p:cNvGrpSpPr>
            <p:nvPr/>
          </p:nvGrpSpPr>
          <p:grpSpPr bwMode="auto">
            <a:xfrm>
              <a:off x="0" y="4"/>
              <a:ext cx="5758" cy="4316"/>
              <a:chOff x="0" y="4"/>
              <a:chExt cx="5758" cy="4316"/>
            </a:xfrm>
          </p:grpSpPr>
          <p:sp>
            <p:nvSpPr>
              <p:cNvPr id="8" name="Freeform 6"/>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9" name="Freeform 7"/>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10" name="Freeform 8"/>
              <p:cNvSpPr>
                <a:spLocks/>
              </p:cNvSpPr>
              <p:nvPr/>
            </p:nvSpPr>
            <p:spPr bwMode="ltGray">
              <a:xfrm>
                <a:off x="1019" y="1155"/>
                <a:ext cx="4739" cy="12"/>
              </a:xfrm>
              <a:custGeom>
                <a:avLst/>
                <a:gdLst>
                  <a:gd name="T0" fmla="*/ 4905 w 4724"/>
                  <a:gd name="T1" fmla="*/ 0 h 12"/>
                  <a:gd name="T2" fmla="*/ 0 w 4724"/>
                  <a:gd name="T3" fmla="*/ 0 h 12"/>
                  <a:gd name="T4" fmla="*/ 0 w 4724"/>
                  <a:gd name="T5" fmla="*/ 12 h 12"/>
                  <a:gd name="T6" fmla="*/ 4905 w 4724"/>
                  <a:gd name="T7" fmla="*/ 12 h 12"/>
                  <a:gd name="T8" fmla="*/ 4905 w 4724"/>
                  <a:gd name="T9" fmla="*/ 0 h 12"/>
                  <a:gd name="T10" fmla="*/ 4905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p:spPr>
            <p:txBody>
              <a:bodyPr/>
              <a:lstStyle/>
              <a:p>
                <a:pPr fontAlgn="auto">
                  <a:spcBef>
                    <a:spcPts val="0"/>
                  </a:spcBef>
                  <a:spcAft>
                    <a:spcPts val="0"/>
                  </a:spcAft>
                  <a:defRPr/>
                </a:pPr>
                <a:endParaRPr lang="en-US">
                  <a:latin typeface="+mn-lt"/>
                </a:endParaRPr>
              </a:p>
            </p:txBody>
          </p:sp>
          <p:sp>
            <p:nvSpPr>
              <p:cNvPr id="11" name="Freeform 9"/>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12" name="Freeform 10"/>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13" name="Freeform 11"/>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14" name="Freeform 12"/>
              <p:cNvSpPr>
                <a:spLocks/>
              </p:cNvSpPr>
              <p:nvPr/>
            </p:nvSpPr>
            <p:spPr bwMode="ltGray">
              <a:xfrm>
                <a:off x="0" y="1155"/>
                <a:ext cx="351" cy="12"/>
              </a:xfrm>
              <a:custGeom>
                <a:avLst/>
                <a:gdLst>
                  <a:gd name="T0" fmla="*/ 0 w 251"/>
                  <a:gd name="T1" fmla="*/ 0 h 12"/>
                  <a:gd name="T2" fmla="*/ 0 w 251"/>
                  <a:gd name="T3" fmla="*/ 12 h 12"/>
                  <a:gd name="T4" fmla="*/ 14053 w 251"/>
                  <a:gd name="T5" fmla="*/ 12 h 12"/>
                  <a:gd name="T6" fmla="*/ 14053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p:spPr>
            <p:txBody>
              <a:bodyPr/>
              <a:lstStyle/>
              <a:p>
                <a:pPr fontAlgn="auto">
                  <a:spcBef>
                    <a:spcPts val="0"/>
                  </a:spcBef>
                  <a:spcAft>
                    <a:spcPts val="0"/>
                  </a:spcAft>
                  <a:defRPr/>
                </a:pPr>
                <a:endParaRPr lang="en-US">
                  <a:latin typeface="+mn-lt"/>
                </a:endParaRPr>
              </a:p>
            </p:txBody>
          </p:sp>
          <p:sp>
            <p:nvSpPr>
              <p:cNvPr id="15" name="Freeform 13"/>
              <p:cNvSpPr>
                <a:spLocks/>
              </p:cNvSpPr>
              <p:nvPr/>
            </p:nvSpPr>
            <p:spPr bwMode="ltGray">
              <a:xfrm>
                <a:off x="767" y="1155"/>
                <a:ext cx="252" cy="12"/>
              </a:xfrm>
              <a:custGeom>
                <a:avLst/>
                <a:gdLst>
                  <a:gd name="T0" fmla="*/ 263 w 251"/>
                  <a:gd name="T1" fmla="*/ 0 h 12"/>
                  <a:gd name="T2" fmla="*/ 0 w 251"/>
                  <a:gd name="T3" fmla="*/ 0 h 12"/>
                  <a:gd name="T4" fmla="*/ 0 w 251"/>
                  <a:gd name="T5" fmla="*/ 12 h 12"/>
                  <a:gd name="T6" fmla="*/ 263 w 251"/>
                  <a:gd name="T7" fmla="*/ 12 h 12"/>
                  <a:gd name="T8" fmla="*/ 263 w 251"/>
                  <a:gd name="T9" fmla="*/ 0 h 12"/>
                  <a:gd name="T10" fmla="*/ 263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p:spPr>
            <p:txBody>
              <a:bodyPr/>
              <a:lstStyle/>
              <a:p>
                <a:pPr fontAlgn="auto">
                  <a:spcBef>
                    <a:spcPts val="0"/>
                  </a:spcBef>
                  <a:spcAft>
                    <a:spcPts val="0"/>
                  </a:spcAft>
                  <a:defRPr/>
                </a:pPr>
                <a:endParaRPr lang="en-US">
                  <a:latin typeface="+mn-lt"/>
                </a:endParaRPr>
              </a:p>
            </p:txBody>
          </p:sp>
          <p:sp>
            <p:nvSpPr>
              <p:cNvPr id="16" name="Freeform 14"/>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p:spPr>
            <p:txBody>
              <a:bodyPr/>
              <a:lstStyle/>
              <a:p>
                <a:pPr fontAlgn="auto">
                  <a:spcBef>
                    <a:spcPts val="0"/>
                  </a:spcBef>
                  <a:spcAft>
                    <a:spcPts val="0"/>
                  </a:spcAft>
                  <a:defRPr/>
                </a:pPr>
                <a:endParaRPr lang="en-US">
                  <a:latin typeface="+mn-lt"/>
                </a:endParaRPr>
              </a:p>
            </p:txBody>
          </p:sp>
        </p:grpSp>
      </p:grpSp>
      <p:pic>
        <p:nvPicPr>
          <p:cNvPr id="17" name="Picture 19" descr="C:\Users\Mary\AppData\Local\Microsoft\Windows\Temporary Internet Files\Content.Outlook\S4CS8YNM\MAFMC_logo_horiz_reverse.png"/>
          <p:cNvPicPr>
            <a:picLocks noChangeAspect="1" noChangeArrowheads="1"/>
          </p:cNvPicPr>
          <p:nvPr/>
        </p:nvPicPr>
        <p:blipFill>
          <a:blip r:embed="rId2"/>
          <a:srcRect/>
          <a:stretch>
            <a:fillRect/>
          </a:stretch>
        </p:blipFill>
        <p:spPr bwMode="auto">
          <a:xfrm>
            <a:off x="6159500" y="76200"/>
            <a:ext cx="2890838" cy="481013"/>
          </a:xfrm>
          <a:prstGeom prst="rect">
            <a:avLst/>
          </a:prstGeom>
          <a:noFill/>
          <a:ln w="9525">
            <a:noFill/>
            <a:miter lim="800000"/>
            <a:headEnd/>
            <a:tailEnd/>
          </a:ln>
        </p:spPr>
      </p:pic>
      <p:sp>
        <p:nvSpPr>
          <p:cNvPr id="2" name="Title 1"/>
          <p:cNvSpPr>
            <a:spLocks noGrp="1"/>
          </p:cNvSpPr>
          <p:nvPr>
            <p:ph type="title"/>
          </p:nvPr>
        </p:nvSpPr>
        <p:spPr>
          <a:xfrm>
            <a:off x="1008146" y="1002182"/>
            <a:ext cx="7127708" cy="734543"/>
          </a:xfrm>
        </p:spPr>
        <p:txBody>
          <a:bodyPr/>
          <a:lstStyle>
            <a:lvl1pPr algn="ctr">
              <a:defRPr sz="40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3200"/>
            </a:lvl1pPr>
            <a:lvl2pPr>
              <a:spcBef>
                <a:spcPts val="800"/>
              </a:spcBef>
              <a:defRPr/>
            </a:lvl2pPr>
            <a:lvl3pPr>
              <a:spcBef>
                <a:spcPts val="800"/>
              </a:spcBef>
              <a:defRPr/>
            </a:lvl3pPr>
            <a:lvl4pPr>
              <a:spcBef>
                <a:spcPts val="800"/>
              </a:spcBef>
              <a:defRPr/>
            </a:lvl4pPr>
            <a:lvl5pPr>
              <a:spcBef>
                <a:spcPts val="8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Rectangle 17"/>
          <p:cNvSpPr>
            <a:spLocks noGrp="1" noChangeArrowheads="1"/>
          </p:cNvSpPr>
          <p:nvPr>
            <p:ph type="dt" sz="half" idx="10"/>
          </p:nvPr>
        </p:nvSpPr>
        <p:spPr/>
        <p:txBody>
          <a:bodyPr/>
          <a:lstStyle>
            <a:lvl1pPr>
              <a:defRPr/>
            </a:lvl1pPr>
          </a:lstStyle>
          <a:p>
            <a:pPr>
              <a:defRPr/>
            </a:pPr>
            <a:fld id="{1288A1B3-06D8-41C5-AFEE-9BF9A0E3CEF8}" type="datetimeFigureOut">
              <a:rPr lang="en-US"/>
              <a:pPr>
                <a:defRPr/>
              </a:pPr>
              <a:t>4/11/2013</a:t>
            </a:fld>
            <a:endParaRPr lang="en-US"/>
          </a:p>
        </p:txBody>
      </p:sp>
      <p:sp>
        <p:nvSpPr>
          <p:cNvPr id="19" name="Rectangle 18"/>
          <p:cNvSpPr>
            <a:spLocks noGrp="1" noChangeArrowheads="1"/>
          </p:cNvSpPr>
          <p:nvPr>
            <p:ph type="ftr" sz="quarter" idx="11"/>
          </p:nvPr>
        </p:nvSpPr>
        <p:spPr/>
        <p:txBody>
          <a:bodyPr/>
          <a:lstStyle>
            <a:lvl1pPr>
              <a:defRPr/>
            </a:lvl1pPr>
          </a:lstStyle>
          <a:p>
            <a:pPr>
              <a:defRPr/>
            </a:pPr>
            <a:endParaRPr lang="en-US"/>
          </a:p>
        </p:txBody>
      </p:sp>
      <p:sp>
        <p:nvSpPr>
          <p:cNvPr id="20" name="Rectangle 19"/>
          <p:cNvSpPr>
            <a:spLocks noGrp="1" noChangeArrowheads="1"/>
          </p:cNvSpPr>
          <p:nvPr>
            <p:ph type="sldNum" sz="quarter" idx="12"/>
          </p:nvPr>
        </p:nvSpPr>
        <p:spPr/>
        <p:txBody>
          <a:bodyPr/>
          <a:lstStyle>
            <a:lvl1pPr>
              <a:defRPr/>
            </a:lvl1pPr>
          </a:lstStyle>
          <a:p>
            <a:pPr>
              <a:defRPr/>
            </a:pPr>
            <a:fld id="{C94D8769-1DDC-4AC3-A458-066322F3DB6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sp>
          <p:nvSpPr>
            <p:cNvPr id="5" name="Freeform 3"/>
            <p:cNvSpPr>
              <a:spLocks/>
            </p:cNvSpPr>
            <p:nvPr/>
          </p:nvSpPr>
          <p:spPr bwMode="hidden">
            <a:xfrm>
              <a:off x="558" y="1161"/>
              <a:ext cx="5200" cy="3159"/>
            </a:xfrm>
            <a:custGeom>
              <a:avLst/>
              <a:gdLst>
                <a:gd name="T0" fmla="*/ 0 w 5184"/>
                <a:gd name="T1" fmla="*/ 3159 h 3159"/>
                <a:gd name="T2" fmla="*/ 5377 w 5184"/>
                <a:gd name="T3" fmla="*/ 3159 h 3159"/>
                <a:gd name="T4" fmla="*/ 5377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p:spPr>
          <p:txBody>
            <a:bodyPr/>
            <a:lstStyle/>
            <a:p>
              <a:pPr fontAlgn="auto">
                <a:spcBef>
                  <a:spcPts val="0"/>
                </a:spcBef>
                <a:spcAft>
                  <a:spcPts val="0"/>
                </a:spcAft>
                <a:defRPr/>
              </a:pPr>
              <a:endParaRPr lang="en-US">
                <a:latin typeface="+mn-lt"/>
              </a:endParaRPr>
            </a:p>
          </p:txBody>
        </p:sp>
        <p:sp>
          <p:nvSpPr>
            <p:cNvPr id="6" name="Freeform 4"/>
            <p:cNvSpPr>
              <a:spLocks/>
            </p:cNvSpPr>
            <p:nvPr/>
          </p:nvSpPr>
          <p:spPr bwMode="hidden">
            <a:xfrm>
              <a:off x="0" y="1161"/>
              <a:ext cx="558" cy="3159"/>
            </a:xfrm>
            <a:custGeom>
              <a:avLst/>
              <a:gdLst>
                <a:gd name="T0" fmla="*/ 0 w 556"/>
                <a:gd name="T1" fmla="*/ 0 h 3159"/>
                <a:gd name="T2" fmla="*/ 0 w 556"/>
                <a:gd name="T3" fmla="*/ 3159 h 3159"/>
                <a:gd name="T4" fmla="*/ 580 w 556"/>
                <a:gd name="T5" fmla="*/ 3159 h 3159"/>
                <a:gd name="T6" fmla="*/ 580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p:spPr>
          <p:txBody>
            <a:bodyPr/>
            <a:lstStyle/>
            <a:p>
              <a:pPr fontAlgn="auto">
                <a:spcBef>
                  <a:spcPts val="0"/>
                </a:spcBef>
                <a:spcAft>
                  <a:spcPts val="0"/>
                </a:spcAft>
                <a:defRPr/>
              </a:pPr>
              <a:endParaRPr lang="en-US">
                <a:latin typeface="+mn-lt"/>
              </a:endParaRPr>
            </a:p>
          </p:txBody>
        </p:sp>
        <p:grpSp>
          <p:nvGrpSpPr>
            <p:cNvPr id="7" name="Group 5"/>
            <p:cNvGrpSpPr>
              <a:grpSpLocks/>
            </p:cNvGrpSpPr>
            <p:nvPr/>
          </p:nvGrpSpPr>
          <p:grpSpPr bwMode="auto">
            <a:xfrm>
              <a:off x="0" y="4"/>
              <a:ext cx="5758" cy="4316"/>
              <a:chOff x="0" y="4"/>
              <a:chExt cx="5758" cy="4316"/>
            </a:xfrm>
          </p:grpSpPr>
          <p:sp>
            <p:nvSpPr>
              <p:cNvPr id="8" name="Freeform 6"/>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9" name="Freeform 7"/>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10" name="Freeform 8"/>
              <p:cNvSpPr>
                <a:spLocks/>
              </p:cNvSpPr>
              <p:nvPr/>
            </p:nvSpPr>
            <p:spPr bwMode="ltGray">
              <a:xfrm>
                <a:off x="1019" y="1155"/>
                <a:ext cx="4739" cy="12"/>
              </a:xfrm>
              <a:custGeom>
                <a:avLst/>
                <a:gdLst>
                  <a:gd name="T0" fmla="*/ 4905 w 4724"/>
                  <a:gd name="T1" fmla="*/ 0 h 12"/>
                  <a:gd name="T2" fmla="*/ 0 w 4724"/>
                  <a:gd name="T3" fmla="*/ 0 h 12"/>
                  <a:gd name="T4" fmla="*/ 0 w 4724"/>
                  <a:gd name="T5" fmla="*/ 12 h 12"/>
                  <a:gd name="T6" fmla="*/ 4905 w 4724"/>
                  <a:gd name="T7" fmla="*/ 12 h 12"/>
                  <a:gd name="T8" fmla="*/ 4905 w 4724"/>
                  <a:gd name="T9" fmla="*/ 0 h 12"/>
                  <a:gd name="T10" fmla="*/ 4905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p:spPr>
            <p:txBody>
              <a:bodyPr/>
              <a:lstStyle/>
              <a:p>
                <a:pPr fontAlgn="auto">
                  <a:spcBef>
                    <a:spcPts val="0"/>
                  </a:spcBef>
                  <a:spcAft>
                    <a:spcPts val="0"/>
                  </a:spcAft>
                  <a:defRPr/>
                </a:pPr>
                <a:endParaRPr lang="en-US">
                  <a:latin typeface="+mn-lt"/>
                </a:endParaRPr>
              </a:p>
            </p:txBody>
          </p:sp>
          <p:sp>
            <p:nvSpPr>
              <p:cNvPr id="11" name="Freeform 9"/>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12" name="Freeform 10"/>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13" name="Freeform 11"/>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14" name="Freeform 12"/>
              <p:cNvSpPr>
                <a:spLocks/>
              </p:cNvSpPr>
              <p:nvPr/>
            </p:nvSpPr>
            <p:spPr bwMode="ltGray">
              <a:xfrm>
                <a:off x="0" y="1155"/>
                <a:ext cx="351" cy="12"/>
              </a:xfrm>
              <a:custGeom>
                <a:avLst/>
                <a:gdLst>
                  <a:gd name="T0" fmla="*/ 0 w 251"/>
                  <a:gd name="T1" fmla="*/ 0 h 12"/>
                  <a:gd name="T2" fmla="*/ 0 w 251"/>
                  <a:gd name="T3" fmla="*/ 12 h 12"/>
                  <a:gd name="T4" fmla="*/ 14053 w 251"/>
                  <a:gd name="T5" fmla="*/ 12 h 12"/>
                  <a:gd name="T6" fmla="*/ 14053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p:spPr>
            <p:txBody>
              <a:bodyPr/>
              <a:lstStyle/>
              <a:p>
                <a:pPr fontAlgn="auto">
                  <a:spcBef>
                    <a:spcPts val="0"/>
                  </a:spcBef>
                  <a:spcAft>
                    <a:spcPts val="0"/>
                  </a:spcAft>
                  <a:defRPr/>
                </a:pPr>
                <a:endParaRPr lang="en-US">
                  <a:latin typeface="+mn-lt"/>
                </a:endParaRPr>
              </a:p>
            </p:txBody>
          </p:sp>
          <p:sp>
            <p:nvSpPr>
              <p:cNvPr id="15" name="Freeform 13"/>
              <p:cNvSpPr>
                <a:spLocks/>
              </p:cNvSpPr>
              <p:nvPr/>
            </p:nvSpPr>
            <p:spPr bwMode="ltGray">
              <a:xfrm>
                <a:off x="767" y="1155"/>
                <a:ext cx="252" cy="12"/>
              </a:xfrm>
              <a:custGeom>
                <a:avLst/>
                <a:gdLst>
                  <a:gd name="T0" fmla="*/ 263 w 251"/>
                  <a:gd name="T1" fmla="*/ 0 h 12"/>
                  <a:gd name="T2" fmla="*/ 0 w 251"/>
                  <a:gd name="T3" fmla="*/ 0 h 12"/>
                  <a:gd name="T4" fmla="*/ 0 w 251"/>
                  <a:gd name="T5" fmla="*/ 12 h 12"/>
                  <a:gd name="T6" fmla="*/ 263 w 251"/>
                  <a:gd name="T7" fmla="*/ 12 h 12"/>
                  <a:gd name="T8" fmla="*/ 263 w 251"/>
                  <a:gd name="T9" fmla="*/ 0 h 12"/>
                  <a:gd name="T10" fmla="*/ 263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p:spPr>
            <p:txBody>
              <a:bodyPr/>
              <a:lstStyle/>
              <a:p>
                <a:pPr fontAlgn="auto">
                  <a:spcBef>
                    <a:spcPts val="0"/>
                  </a:spcBef>
                  <a:spcAft>
                    <a:spcPts val="0"/>
                  </a:spcAft>
                  <a:defRPr/>
                </a:pPr>
                <a:endParaRPr lang="en-US">
                  <a:latin typeface="+mn-lt"/>
                </a:endParaRPr>
              </a:p>
            </p:txBody>
          </p:sp>
          <p:sp>
            <p:nvSpPr>
              <p:cNvPr id="16" name="Freeform 14"/>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p:spPr>
            <p:txBody>
              <a:bodyPr/>
              <a:lstStyle/>
              <a:p>
                <a:pPr fontAlgn="auto">
                  <a:spcBef>
                    <a:spcPts val="0"/>
                  </a:spcBef>
                  <a:spcAft>
                    <a:spcPts val="0"/>
                  </a:spcAft>
                  <a:defRPr/>
                </a:pPr>
                <a:endParaRPr lang="en-US">
                  <a:latin typeface="+mn-lt"/>
                </a:endParaRPr>
              </a:p>
            </p:txBody>
          </p:sp>
        </p:grpSp>
      </p:grpSp>
      <p:pic>
        <p:nvPicPr>
          <p:cNvPr id="17" name="Picture 19" descr="C:\Users\Mary\AppData\Local\Microsoft\Windows\Temporary Internet Files\Content.Outlook\S4CS8YNM\MAFMC_logo_horiz_reverse.png"/>
          <p:cNvPicPr>
            <a:picLocks noChangeAspect="1" noChangeArrowheads="1"/>
          </p:cNvPicPr>
          <p:nvPr/>
        </p:nvPicPr>
        <p:blipFill>
          <a:blip r:embed="rId2"/>
          <a:srcRect/>
          <a:stretch>
            <a:fillRect/>
          </a:stretch>
        </p:blipFill>
        <p:spPr bwMode="auto">
          <a:xfrm>
            <a:off x="2041525" y="5873750"/>
            <a:ext cx="5060950" cy="842963"/>
          </a:xfrm>
          <a:prstGeom prst="rect">
            <a:avLst/>
          </a:prstGeom>
          <a:noFill/>
          <a:ln w="9525">
            <a:noFill/>
            <a:miter lim="800000"/>
            <a:headEnd/>
            <a:tailEnd/>
          </a:ln>
        </p:spPr>
      </p:pic>
      <p:sp>
        <p:nvSpPr>
          <p:cNvPr id="2" name="Title 1"/>
          <p:cNvSpPr>
            <a:spLocks noGrp="1"/>
          </p:cNvSpPr>
          <p:nvPr>
            <p:ph type="title"/>
          </p:nvPr>
        </p:nvSpPr>
        <p:spPr>
          <a:xfrm>
            <a:off x="1043795" y="1939745"/>
            <a:ext cx="7605189" cy="1321039"/>
          </a:xfrm>
        </p:spPr>
        <p:txBody>
          <a:bodyPr anchor="t"/>
          <a:lstStyle>
            <a:lvl1pPr algn="ctr">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1043795" y="3294926"/>
            <a:ext cx="7605189" cy="1454989"/>
          </a:xfrm>
        </p:spPr>
        <p:txBody>
          <a:bodyPr anchor="b"/>
          <a:lstStyle>
            <a:lvl1pPr marL="0" indent="0" algn="ctr">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5" name="Group 2"/>
          <p:cNvGrpSpPr>
            <a:grpSpLocks/>
          </p:cNvGrpSpPr>
          <p:nvPr/>
        </p:nvGrpSpPr>
        <p:grpSpPr bwMode="auto">
          <a:xfrm>
            <a:off x="0" y="6350"/>
            <a:ext cx="9140825" cy="6851650"/>
            <a:chOff x="0" y="4"/>
            <a:chExt cx="5758" cy="4316"/>
          </a:xfrm>
        </p:grpSpPr>
        <p:sp>
          <p:nvSpPr>
            <p:cNvPr id="6" name="Freeform 3"/>
            <p:cNvSpPr>
              <a:spLocks/>
            </p:cNvSpPr>
            <p:nvPr/>
          </p:nvSpPr>
          <p:spPr bwMode="hidden">
            <a:xfrm>
              <a:off x="558" y="1161"/>
              <a:ext cx="5200" cy="3159"/>
            </a:xfrm>
            <a:custGeom>
              <a:avLst/>
              <a:gdLst>
                <a:gd name="T0" fmla="*/ 0 w 5184"/>
                <a:gd name="T1" fmla="*/ 3159 h 3159"/>
                <a:gd name="T2" fmla="*/ 5377 w 5184"/>
                <a:gd name="T3" fmla="*/ 3159 h 3159"/>
                <a:gd name="T4" fmla="*/ 5377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p:spPr>
          <p:txBody>
            <a:bodyPr/>
            <a:lstStyle/>
            <a:p>
              <a:pPr fontAlgn="auto">
                <a:spcBef>
                  <a:spcPts val="0"/>
                </a:spcBef>
                <a:spcAft>
                  <a:spcPts val="0"/>
                </a:spcAft>
                <a:defRPr/>
              </a:pPr>
              <a:endParaRPr lang="en-US">
                <a:latin typeface="+mn-lt"/>
              </a:endParaRPr>
            </a:p>
          </p:txBody>
        </p:sp>
        <p:sp>
          <p:nvSpPr>
            <p:cNvPr id="7" name="Freeform 4"/>
            <p:cNvSpPr>
              <a:spLocks/>
            </p:cNvSpPr>
            <p:nvPr/>
          </p:nvSpPr>
          <p:spPr bwMode="hidden">
            <a:xfrm>
              <a:off x="0" y="1161"/>
              <a:ext cx="558" cy="3159"/>
            </a:xfrm>
            <a:custGeom>
              <a:avLst/>
              <a:gdLst>
                <a:gd name="T0" fmla="*/ 0 w 556"/>
                <a:gd name="T1" fmla="*/ 0 h 3159"/>
                <a:gd name="T2" fmla="*/ 0 w 556"/>
                <a:gd name="T3" fmla="*/ 3159 h 3159"/>
                <a:gd name="T4" fmla="*/ 580 w 556"/>
                <a:gd name="T5" fmla="*/ 3159 h 3159"/>
                <a:gd name="T6" fmla="*/ 580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p:spPr>
          <p:txBody>
            <a:bodyPr/>
            <a:lstStyle/>
            <a:p>
              <a:pPr fontAlgn="auto">
                <a:spcBef>
                  <a:spcPts val="0"/>
                </a:spcBef>
                <a:spcAft>
                  <a:spcPts val="0"/>
                </a:spcAft>
                <a:defRPr/>
              </a:pPr>
              <a:endParaRPr lang="en-US">
                <a:latin typeface="+mn-lt"/>
              </a:endParaRPr>
            </a:p>
          </p:txBody>
        </p:sp>
        <p:grpSp>
          <p:nvGrpSpPr>
            <p:cNvPr id="8" name="Group 5"/>
            <p:cNvGrpSpPr>
              <a:grpSpLocks/>
            </p:cNvGrpSpPr>
            <p:nvPr/>
          </p:nvGrpSpPr>
          <p:grpSpPr bwMode="auto">
            <a:xfrm>
              <a:off x="0" y="4"/>
              <a:ext cx="5758" cy="4316"/>
              <a:chOff x="0" y="4"/>
              <a:chExt cx="5758" cy="4316"/>
            </a:xfrm>
          </p:grpSpPr>
          <p:sp>
            <p:nvSpPr>
              <p:cNvPr id="9" name="Freeform 6"/>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10" name="Freeform 7"/>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11" name="Freeform 8"/>
              <p:cNvSpPr>
                <a:spLocks/>
              </p:cNvSpPr>
              <p:nvPr/>
            </p:nvSpPr>
            <p:spPr bwMode="ltGray">
              <a:xfrm>
                <a:off x="1019" y="1155"/>
                <a:ext cx="4739" cy="12"/>
              </a:xfrm>
              <a:custGeom>
                <a:avLst/>
                <a:gdLst>
                  <a:gd name="T0" fmla="*/ 4905 w 4724"/>
                  <a:gd name="T1" fmla="*/ 0 h 12"/>
                  <a:gd name="T2" fmla="*/ 0 w 4724"/>
                  <a:gd name="T3" fmla="*/ 0 h 12"/>
                  <a:gd name="T4" fmla="*/ 0 w 4724"/>
                  <a:gd name="T5" fmla="*/ 12 h 12"/>
                  <a:gd name="T6" fmla="*/ 4905 w 4724"/>
                  <a:gd name="T7" fmla="*/ 12 h 12"/>
                  <a:gd name="T8" fmla="*/ 4905 w 4724"/>
                  <a:gd name="T9" fmla="*/ 0 h 12"/>
                  <a:gd name="T10" fmla="*/ 4905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p:spPr>
            <p:txBody>
              <a:bodyPr/>
              <a:lstStyle/>
              <a:p>
                <a:pPr fontAlgn="auto">
                  <a:spcBef>
                    <a:spcPts val="0"/>
                  </a:spcBef>
                  <a:spcAft>
                    <a:spcPts val="0"/>
                  </a:spcAft>
                  <a:defRPr/>
                </a:pPr>
                <a:endParaRPr lang="en-US">
                  <a:latin typeface="+mn-lt"/>
                </a:endParaRPr>
              </a:p>
            </p:txBody>
          </p:sp>
          <p:sp>
            <p:nvSpPr>
              <p:cNvPr id="12" name="Freeform 9"/>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13" name="Freeform 10"/>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14" name="Freeform 11"/>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15" name="Freeform 12"/>
              <p:cNvSpPr>
                <a:spLocks/>
              </p:cNvSpPr>
              <p:nvPr/>
            </p:nvSpPr>
            <p:spPr bwMode="ltGray">
              <a:xfrm>
                <a:off x="0" y="1155"/>
                <a:ext cx="351" cy="12"/>
              </a:xfrm>
              <a:custGeom>
                <a:avLst/>
                <a:gdLst>
                  <a:gd name="T0" fmla="*/ 0 w 251"/>
                  <a:gd name="T1" fmla="*/ 0 h 12"/>
                  <a:gd name="T2" fmla="*/ 0 w 251"/>
                  <a:gd name="T3" fmla="*/ 12 h 12"/>
                  <a:gd name="T4" fmla="*/ 14053 w 251"/>
                  <a:gd name="T5" fmla="*/ 12 h 12"/>
                  <a:gd name="T6" fmla="*/ 14053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p:spPr>
            <p:txBody>
              <a:bodyPr/>
              <a:lstStyle/>
              <a:p>
                <a:pPr fontAlgn="auto">
                  <a:spcBef>
                    <a:spcPts val="0"/>
                  </a:spcBef>
                  <a:spcAft>
                    <a:spcPts val="0"/>
                  </a:spcAft>
                  <a:defRPr/>
                </a:pPr>
                <a:endParaRPr lang="en-US">
                  <a:latin typeface="+mn-lt"/>
                </a:endParaRPr>
              </a:p>
            </p:txBody>
          </p:sp>
          <p:sp>
            <p:nvSpPr>
              <p:cNvPr id="16" name="Freeform 13"/>
              <p:cNvSpPr>
                <a:spLocks/>
              </p:cNvSpPr>
              <p:nvPr/>
            </p:nvSpPr>
            <p:spPr bwMode="ltGray">
              <a:xfrm>
                <a:off x="767" y="1155"/>
                <a:ext cx="252" cy="12"/>
              </a:xfrm>
              <a:custGeom>
                <a:avLst/>
                <a:gdLst>
                  <a:gd name="T0" fmla="*/ 263 w 251"/>
                  <a:gd name="T1" fmla="*/ 0 h 12"/>
                  <a:gd name="T2" fmla="*/ 0 w 251"/>
                  <a:gd name="T3" fmla="*/ 0 h 12"/>
                  <a:gd name="T4" fmla="*/ 0 w 251"/>
                  <a:gd name="T5" fmla="*/ 12 h 12"/>
                  <a:gd name="T6" fmla="*/ 263 w 251"/>
                  <a:gd name="T7" fmla="*/ 12 h 12"/>
                  <a:gd name="T8" fmla="*/ 263 w 251"/>
                  <a:gd name="T9" fmla="*/ 0 h 12"/>
                  <a:gd name="T10" fmla="*/ 263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p:spPr>
            <p:txBody>
              <a:bodyPr/>
              <a:lstStyle/>
              <a:p>
                <a:pPr fontAlgn="auto">
                  <a:spcBef>
                    <a:spcPts val="0"/>
                  </a:spcBef>
                  <a:spcAft>
                    <a:spcPts val="0"/>
                  </a:spcAft>
                  <a:defRPr/>
                </a:pPr>
                <a:endParaRPr lang="en-US">
                  <a:latin typeface="+mn-lt"/>
                </a:endParaRPr>
              </a:p>
            </p:txBody>
          </p:sp>
          <p:sp>
            <p:nvSpPr>
              <p:cNvPr id="17" name="Freeform 14"/>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p:spPr>
            <p:txBody>
              <a:bodyPr/>
              <a:lstStyle/>
              <a:p>
                <a:pPr fontAlgn="auto">
                  <a:spcBef>
                    <a:spcPts val="0"/>
                  </a:spcBef>
                  <a:spcAft>
                    <a:spcPts val="0"/>
                  </a:spcAft>
                  <a:defRPr/>
                </a:pPr>
                <a:endParaRPr lang="en-US">
                  <a:latin typeface="+mn-lt"/>
                </a:endParaRPr>
              </a:p>
            </p:txBody>
          </p:sp>
        </p:grpSp>
      </p:grpSp>
      <p:pic>
        <p:nvPicPr>
          <p:cNvPr id="18" name="Picture 3" descr="C:\Users\Mary\AppData\Local\Microsoft\Windows\Temporary Internet Files\Content.Outlook\S4CS8YNM\MAFMC_logo_horiz_reverse.png"/>
          <p:cNvPicPr>
            <a:picLocks noChangeAspect="1" noChangeArrowheads="1"/>
          </p:cNvPicPr>
          <p:nvPr/>
        </p:nvPicPr>
        <p:blipFill>
          <a:blip r:embed="rId2"/>
          <a:srcRect/>
          <a:stretch>
            <a:fillRect/>
          </a:stretch>
        </p:blipFill>
        <p:spPr bwMode="auto">
          <a:xfrm>
            <a:off x="6159500" y="76200"/>
            <a:ext cx="2890838" cy="481013"/>
          </a:xfrm>
          <a:prstGeom prst="rect">
            <a:avLst/>
          </a:prstGeom>
          <a:noFill/>
          <a:ln w="9525">
            <a:noFill/>
            <a:miter lim="800000"/>
            <a:headEnd/>
            <a:tailEnd/>
          </a:ln>
        </p:spPr>
      </p:pic>
      <p:sp>
        <p:nvSpPr>
          <p:cNvPr id="2" name="Title 1"/>
          <p:cNvSpPr>
            <a:spLocks noGrp="1"/>
          </p:cNvSpPr>
          <p:nvPr>
            <p:ph type="title"/>
          </p:nvPr>
        </p:nvSpPr>
        <p:spPr>
          <a:xfrm>
            <a:off x="1018674" y="921715"/>
            <a:ext cx="7325226" cy="815010"/>
          </a:xfrm>
        </p:spPr>
        <p:txBody>
          <a:bodyPr/>
          <a:lstStyle>
            <a:lvl1pPr algn="ctr">
              <a:defRPr sz="4000"/>
            </a:lvl1pPr>
          </a:lstStyle>
          <a:p>
            <a:r>
              <a:rPr lang="en-US" smtClean="0"/>
              <a:t>Click to edit Master title style</a:t>
            </a:r>
            <a:endParaRPr lang="en-US" dirty="0"/>
          </a:p>
        </p:txBody>
      </p:sp>
      <p:sp>
        <p:nvSpPr>
          <p:cNvPr id="3" name="Content Placeholder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9" name="Rectangle 17"/>
          <p:cNvSpPr>
            <a:spLocks noGrp="1" noChangeArrowheads="1"/>
          </p:cNvSpPr>
          <p:nvPr>
            <p:ph type="dt" sz="half" idx="10"/>
          </p:nvPr>
        </p:nvSpPr>
        <p:spPr/>
        <p:txBody>
          <a:bodyPr/>
          <a:lstStyle>
            <a:lvl1pPr>
              <a:defRPr/>
            </a:lvl1pPr>
          </a:lstStyle>
          <a:p>
            <a:pPr>
              <a:defRPr/>
            </a:pPr>
            <a:fld id="{9650AE9F-F05D-43AA-A12C-02FF5432EF3D}" type="datetimeFigureOut">
              <a:rPr lang="en-US"/>
              <a:pPr>
                <a:defRPr/>
              </a:pPr>
              <a:t>4/11/2013</a:t>
            </a:fld>
            <a:endParaRPr lang="en-US"/>
          </a:p>
        </p:txBody>
      </p:sp>
      <p:sp>
        <p:nvSpPr>
          <p:cNvPr id="20" name="Rectangle 18"/>
          <p:cNvSpPr>
            <a:spLocks noGrp="1" noChangeArrowheads="1"/>
          </p:cNvSpPr>
          <p:nvPr>
            <p:ph type="ftr" sz="quarter" idx="11"/>
          </p:nvPr>
        </p:nvSpPr>
        <p:spPr/>
        <p:txBody>
          <a:bodyPr/>
          <a:lstStyle>
            <a:lvl1pPr>
              <a:defRPr/>
            </a:lvl1pPr>
          </a:lstStyle>
          <a:p>
            <a:pPr>
              <a:defRPr/>
            </a:pPr>
            <a:endParaRPr lang="en-US"/>
          </a:p>
        </p:txBody>
      </p:sp>
      <p:sp>
        <p:nvSpPr>
          <p:cNvPr id="21" name="Rectangle 19"/>
          <p:cNvSpPr>
            <a:spLocks noGrp="1" noChangeArrowheads="1"/>
          </p:cNvSpPr>
          <p:nvPr>
            <p:ph type="sldNum" sz="quarter" idx="12"/>
          </p:nvPr>
        </p:nvSpPr>
        <p:spPr/>
        <p:txBody>
          <a:bodyPr/>
          <a:lstStyle>
            <a:lvl1pPr>
              <a:defRPr/>
            </a:lvl1pPr>
          </a:lstStyle>
          <a:p>
            <a:pPr>
              <a:defRPr/>
            </a:pPr>
            <a:fld id="{997C0077-591F-4DC5-ADCC-FD5237245CC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7" name="Group 2"/>
          <p:cNvGrpSpPr>
            <a:grpSpLocks/>
          </p:cNvGrpSpPr>
          <p:nvPr/>
        </p:nvGrpSpPr>
        <p:grpSpPr bwMode="auto">
          <a:xfrm>
            <a:off x="0" y="6350"/>
            <a:ext cx="9140825" cy="6851650"/>
            <a:chOff x="0" y="4"/>
            <a:chExt cx="5758" cy="4316"/>
          </a:xfrm>
        </p:grpSpPr>
        <p:sp>
          <p:nvSpPr>
            <p:cNvPr id="8" name="Freeform 3"/>
            <p:cNvSpPr>
              <a:spLocks/>
            </p:cNvSpPr>
            <p:nvPr/>
          </p:nvSpPr>
          <p:spPr bwMode="hidden">
            <a:xfrm>
              <a:off x="558" y="1161"/>
              <a:ext cx="5200" cy="3159"/>
            </a:xfrm>
            <a:custGeom>
              <a:avLst/>
              <a:gdLst>
                <a:gd name="T0" fmla="*/ 0 w 5184"/>
                <a:gd name="T1" fmla="*/ 3159 h 3159"/>
                <a:gd name="T2" fmla="*/ 5377 w 5184"/>
                <a:gd name="T3" fmla="*/ 3159 h 3159"/>
                <a:gd name="T4" fmla="*/ 5377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p:spPr>
          <p:txBody>
            <a:bodyPr/>
            <a:lstStyle/>
            <a:p>
              <a:pPr fontAlgn="auto">
                <a:spcBef>
                  <a:spcPts val="0"/>
                </a:spcBef>
                <a:spcAft>
                  <a:spcPts val="0"/>
                </a:spcAft>
                <a:defRPr/>
              </a:pPr>
              <a:endParaRPr lang="en-US">
                <a:latin typeface="+mn-lt"/>
              </a:endParaRPr>
            </a:p>
          </p:txBody>
        </p:sp>
        <p:sp>
          <p:nvSpPr>
            <p:cNvPr id="9" name="Freeform 4"/>
            <p:cNvSpPr>
              <a:spLocks/>
            </p:cNvSpPr>
            <p:nvPr/>
          </p:nvSpPr>
          <p:spPr bwMode="hidden">
            <a:xfrm>
              <a:off x="0" y="1161"/>
              <a:ext cx="558" cy="3159"/>
            </a:xfrm>
            <a:custGeom>
              <a:avLst/>
              <a:gdLst>
                <a:gd name="T0" fmla="*/ 0 w 556"/>
                <a:gd name="T1" fmla="*/ 0 h 3159"/>
                <a:gd name="T2" fmla="*/ 0 w 556"/>
                <a:gd name="T3" fmla="*/ 3159 h 3159"/>
                <a:gd name="T4" fmla="*/ 580 w 556"/>
                <a:gd name="T5" fmla="*/ 3159 h 3159"/>
                <a:gd name="T6" fmla="*/ 580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p:spPr>
          <p:txBody>
            <a:bodyPr/>
            <a:lstStyle/>
            <a:p>
              <a:pPr fontAlgn="auto">
                <a:spcBef>
                  <a:spcPts val="0"/>
                </a:spcBef>
                <a:spcAft>
                  <a:spcPts val="0"/>
                </a:spcAft>
                <a:defRPr/>
              </a:pPr>
              <a:endParaRPr lang="en-US">
                <a:latin typeface="+mn-lt"/>
              </a:endParaRPr>
            </a:p>
          </p:txBody>
        </p:sp>
        <p:grpSp>
          <p:nvGrpSpPr>
            <p:cNvPr id="10" name="Group 5"/>
            <p:cNvGrpSpPr>
              <a:grpSpLocks/>
            </p:cNvGrpSpPr>
            <p:nvPr/>
          </p:nvGrpSpPr>
          <p:grpSpPr bwMode="auto">
            <a:xfrm>
              <a:off x="0" y="4"/>
              <a:ext cx="5758" cy="4316"/>
              <a:chOff x="0" y="4"/>
              <a:chExt cx="5758" cy="4316"/>
            </a:xfrm>
          </p:grpSpPr>
          <p:sp>
            <p:nvSpPr>
              <p:cNvPr id="11" name="Freeform 6"/>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12" name="Freeform 7"/>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13" name="Freeform 8"/>
              <p:cNvSpPr>
                <a:spLocks/>
              </p:cNvSpPr>
              <p:nvPr/>
            </p:nvSpPr>
            <p:spPr bwMode="ltGray">
              <a:xfrm>
                <a:off x="1019" y="1155"/>
                <a:ext cx="4739" cy="12"/>
              </a:xfrm>
              <a:custGeom>
                <a:avLst/>
                <a:gdLst>
                  <a:gd name="T0" fmla="*/ 4905 w 4724"/>
                  <a:gd name="T1" fmla="*/ 0 h 12"/>
                  <a:gd name="T2" fmla="*/ 0 w 4724"/>
                  <a:gd name="T3" fmla="*/ 0 h 12"/>
                  <a:gd name="T4" fmla="*/ 0 w 4724"/>
                  <a:gd name="T5" fmla="*/ 12 h 12"/>
                  <a:gd name="T6" fmla="*/ 4905 w 4724"/>
                  <a:gd name="T7" fmla="*/ 12 h 12"/>
                  <a:gd name="T8" fmla="*/ 4905 w 4724"/>
                  <a:gd name="T9" fmla="*/ 0 h 12"/>
                  <a:gd name="T10" fmla="*/ 4905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p:spPr>
            <p:txBody>
              <a:bodyPr/>
              <a:lstStyle/>
              <a:p>
                <a:pPr fontAlgn="auto">
                  <a:spcBef>
                    <a:spcPts val="0"/>
                  </a:spcBef>
                  <a:spcAft>
                    <a:spcPts val="0"/>
                  </a:spcAft>
                  <a:defRPr/>
                </a:pPr>
                <a:endParaRPr lang="en-US">
                  <a:latin typeface="+mn-lt"/>
                </a:endParaRPr>
              </a:p>
            </p:txBody>
          </p:sp>
          <p:sp>
            <p:nvSpPr>
              <p:cNvPr id="14" name="Freeform 9"/>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15" name="Freeform 10"/>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16" name="Freeform 11"/>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17" name="Freeform 12"/>
              <p:cNvSpPr>
                <a:spLocks/>
              </p:cNvSpPr>
              <p:nvPr/>
            </p:nvSpPr>
            <p:spPr bwMode="ltGray">
              <a:xfrm>
                <a:off x="0" y="1155"/>
                <a:ext cx="351" cy="12"/>
              </a:xfrm>
              <a:custGeom>
                <a:avLst/>
                <a:gdLst>
                  <a:gd name="T0" fmla="*/ 0 w 251"/>
                  <a:gd name="T1" fmla="*/ 0 h 12"/>
                  <a:gd name="T2" fmla="*/ 0 w 251"/>
                  <a:gd name="T3" fmla="*/ 12 h 12"/>
                  <a:gd name="T4" fmla="*/ 14053 w 251"/>
                  <a:gd name="T5" fmla="*/ 12 h 12"/>
                  <a:gd name="T6" fmla="*/ 14053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p:spPr>
            <p:txBody>
              <a:bodyPr/>
              <a:lstStyle/>
              <a:p>
                <a:pPr fontAlgn="auto">
                  <a:spcBef>
                    <a:spcPts val="0"/>
                  </a:spcBef>
                  <a:spcAft>
                    <a:spcPts val="0"/>
                  </a:spcAft>
                  <a:defRPr/>
                </a:pPr>
                <a:endParaRPr lang="en-US">
                  <a:latin typeface="+mn-lt"/>
                </a:endParaRPr>
              </a:p>
            </p:txBody>
          </p:sp>
          <p:sp>
            <p:nvSpPr>
              <p:cNvPr id="18" name="Freeform 13"/>
              <p:cNvSpPr>
                <a:spLocks/>
              </p:cNvSpPr>
              <p:nvPr/>
            </p:nvSpPr>
            <p:spPr bwMode="ltGray">
              <a:xfrm>
                <a:off x="767" y="1155"/>
                <a:ext cx="252" cy="12"/>
              </a:xfrm>
              <a:custGeom>
                <a:avLst/>
                <a:gdLst>
                  <a:gd name="T0" fmla="*/ 263 w 251"/>
                  <a:gd name="T1" fmla="*/ 0 h 12"/>
                  <a:gd name="T2" fmla="*/ 0 w 251"/>
                  <a:gd name="T3" fmla="*/ 0 h 12"/>
                  <a:gd name="T4" fmla="*/ 0 w 251"/>
                  <a:gd name="T5" fmla="*/ 12 h 12"/>
                  <a:gd name="T6" fmla="*/ 263 w 251"/>
                  <a:gd name="T7" fmla="*/ 12 h 12"/>
                  <a:gd name="T8" fmla="*/ 263 w 251"/>
                  <a:gd name="T9" fmla="*/ 0 h 12"/>
                  <a:gd name="T10" fmla="*/ 263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p:spPr>
            <p:txBody>
              <a:bodyPr/>
              <a:lstStyle/>
              <a:p>
                <a:pPr fontAlgn="auto">
                  <a:spcBef>
                    <a:spcPts val="0"/>
                  </a:spcBef>
                  <a:spcAft>
                    <a:spcPts val="0"/>
                  </a:spcAft>
                  <a:defRPr/>
                </a:pPr>
                <a:endParaRPr lang="en-US">
                  <a:latin typeface="+mn-lt"/>
                </a:endParaRPr>
              </a:p>
            </p:txBody>
          </p:sp>
          <p:sp>
            <p:nvSpPr>
              <p:cNvPr id="19" name="Freeform 14"/>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p:spPr>
            <p:txBody>
              <a:bodyPr/>
              <a:lstStyle/>
              <a:p>
                <a:pPr fontAlgn="auto">
                  <a:spcBef>
                    <a:spcPts val="0"/>
                  </a:spcBef>
                  <a:spcAft>
                    <a:spcPts val="0"/>
                  </a:spcAft>
                  <a:defRPr/>
                </a:pPr>
                <a:endParaRPr lang="en-US">
                  <a:latin typeface="+mn-lt"/>
                </a:endParaRPr>
              </a:p>
            </p:txBody>
          </p:sp>
        </p:grpSp>
      </p:grpSp>
      <p:pic>
        <p:nvPicPr>
          <p:cNvPr id="20" name="Picture 3" descr="C:\Users\Mary\AppData\Local\Microsoft\Windows\Temporary Internet Files\Content.Outlook\S4CS8YNM\MAFMC_logo_horiz_reverse.png"/>
          <p:cNvPicPr>
            <a:picLocks noChangeAspect="1" noChangeArrowheads="1"/>
          </p:cNvPicPr>
          <p:nvPr/>
        </p:nvPicPr>
        <p:blipFill>
          <a:blip r:embed="rId2"/>
          <a:srcRect/>
          <a:stretch>
            <a:fillRect/>
          </a:stretch>
        </p:blipFill>
        <p:spPr bwMode="auto">
          <a:xfrm>
            <a:off x="6159500" y="76200"/>
            <a:ext cx="2890838" cy="481013"/>
          </a:xfrm>
          <a:prstGeom prst="rect">
            <a:avLst/>
          </a:prstGeom>
          <a:noFill/>
          <a:ln w="9525">
            <a:noFill/>
            <a:miter lim="800000"/>
            <a:headEnd/>
            <a:tailEnd/>
          </a:ln>
        </p:spPr>
      </p:pic>
      <p:sp>
        <p:nvSpPr>
          <p:cNvPr id="2" name="Title 1"/>
          <p:cNvSpPr>
            <a:spLocks noGrp="1"/>
          </p:cNvSpPr>
          <p:nvPr>
            <p:ph type="title"/>
          </p:nvPr>
        </p:nvSpPr>
        <p:spPr>
          <a:xfrm>
            <a:off x="927434" y="1024118"/>
            <a:ext cx="7289132" cy="773900"/>
          </a:xfrm>
        </p:spPr>
        <p:txBody>
          <a:bodyPr/>
          <a:lstStyle>
            <a:lvl1pPr algn="ct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0730" y="1880006"/>
            <a:ext cx="3814889" cy="726454"/>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0730" y="2606460"/>
            <a:ext cx="3814889" cy="395128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8556" y="1880006"/>
            <a:ext cx="3816388" cy="726454"/>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98556" y="2606460"/>
            <a:ext cx="3816388" cy="395128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Rectangle 17"/>
          <p:cNvSpPr>
            <a:spLocks noGrp="1" noChangeArrowheads="1"/>
          </p:cNvSpPr>
          <p:nvPr>
            <p:ph type="dt" sz="half" idx="10"/>
          </p:nvPr>
        </p:nvSpPr>
        <p:spPr/>
        <p:txBody>
          <a:bodyPr/>
          <a:lstStyle>
            <a:lvl1pPr>
              <a:defRPr/>
            </a:lvl1pPr>
          </a:lstStyle>
          <a:p>
            <a:pPr>
              <a:defRPr/>
            </a:pPr>
            <a:fld id="{4D73C777-296A-4D08-9D3D-05821B77F128}" type="datetimeFigureOut">
              <a:rPr lang="en-US"/>
              <a:pPr>
                <a:defRPr/>
              </a:pPr>
              <a:t>4/11/2013</a:t>
            </a:fld>
            <a:endParaRPr lang="en-US"/>
          </a:p>
        </p:txBody>
      </p:sp>
      <p:sp>
        <p:nvSpPr>
          <p:cNvPr id="22" name="Rectangle 18"/>
          <p:cNvSpPr>
            <a:spLocks noGrp="1" noChangeArrowheads="1"/>
          </p:cNvSpPr>
          <p:nvPr>
            <p:ph type="ftr" sz="quarter" idx="11"/>
          </p:nvPr>
        </p:nvSpPr>
        <p:spPr/>
        <p:txBody>
          <a:bodyPr/>
          <a:lstStyle>
            <a:lvl1pPr>
              <a:defRPr/>
            </a:lvl1pPr>
          </a:lstStyle>
          <a:p>
            <a:pPr>
              <a:defRPr/>
            </a:pPr>
            <a:endParaRPr lang="en-US"/>
          </a:p>
        </p:txBody>
      </p:sp>
      <p:sp>
        <p:nvSpPr>
          <p:cNvPr id="23" name="Rectangle 19"/>
          <p:cNvSpPr>
            <a:spLocks noGrp="1" noChangeArrowheads="1"/>
          </p:cNvSpPr>
          <p:nvPr>
            <p:ph type="sldNum" sz="quarter" idx="12"/>
          </p:nvPr>
        </p:nvSpPr>
        <p:spPr/>
        <p:txBody>
          <a:bodyPr/>
          <a:lstStyle>
            <a:lvl1pPr>
              <a:defRPr/>
            </a:lvl1pPr>
          </a:lstStyle>
          <a:p>
            <a:pPr>
              <a:defRPr/>
            </a:pPr>
            <a:fld id="{A1F64EA8-851D-4881-8DF0-52ACD195B47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2"/>
          <p:cNvGrpSpPr>
            <a:grpSpLocks/>
          </p:cNvGrpSpPr>
          <p:nvPr/>
        </p:nvGrpSpPr>
        <p:grpSpPr bwMode="auto">
          <a:xfrm>
            <a:off x="0" y="6350"/>
            <a:ext cx="9140825" cy="6851650"/>
            <a:chOff x="0" y="4"/>
            <a:chExt cx="5758" cy="4316"/>
          </a:xfrm>
        </p:grpSpPr>
        <p:sp>
          <p:nvSpPr>
            <p:cNvPr id="4" name="Freeform 3"/>
            <p:cNvSpPr>
              <a:spLocks/>
            </p:cNvSpPr>
            <p:nvPr/>
          </p:nvSpPr>
          <p:spPr bwMode="hidden">
            <a:xfrm>
              <a:off x="558" y="1161"/>
              <a:ext cx="5200" cy="3159"/>
            </a:xfrm>
            <a:custGeom>
              <a:avLst/>
              <a:gdLst>
                <a:gd name="T0" fmla="*/ 0 w 5184"/>
                <a:gd name="T1" fmla="*/ 3159 h 3159"/>
                <a:gd name="T2" fmla="*/ 5377 w 5184"/>
                <a:gd name="T3" fmla="*/ 3159 h 3159"/>
                <a:gd name="T4" fmla="*/ 5377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p:spPr>
          <p:txBody>
            <a:bodyPr/>
            <a:lstStyle/>
            <a:p>
              <a:pPr fontAlgn="auto">
                <a:spcBef>
                  <a:spcPts val="0"/>
                </a:spcBef>
                <a:spcAft>
                  <a:spcPts val="0"/>
                </a:spcAft>
                <a:defRPr/>
              </a:pPr>
              <a:endParaRPr lang="en-US">
                <a:latin typeface="+mn-lt"/>
              </a:endParaRPr>
            </a:p>
          </p:txBody>
        </p:sp>
        <p:sp>
          <p:nvSpPr>
            <p:cNvPr id="5" name="Freeform 4"/>
            <p:cNvSpPr>
              <a:spLocks/>
            </p:cNvSpPr>
            <p:nvPr/>
          </p:nvSpPr>
          <p:spPr bwMode="hidden">
            <a:xfrm>
              <a:off x="0" y="1161"/>
              <a:ext cx="558" cy="3159"/>
            </a:xfrm>
            <a:custGeom>
              <a:avLst/>
              <a:gdLst>
                <a:gd name="T0" fmla="*/ 0 w 556"/>
                <a:gd name="T1" fmla="*/ 0 h 3159"/>
                <a:gd name="T2" fmla="*/ 0 w 556"/>
                <a:gd name="T3" fmla="*/ 3159 h 3159"/>
                <a:gd name="T4" fmla="*/ 580 w 556"/>
                <a:gd name="T5" fmla="*/ 3159 h 3159"/>
                <a:gd name="T6" fmla="*/ 580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p:spPr>
          <p:txBody>
            <a:bodyPr/>
            <a:lstStyle/>
            <a:p>
              <a:pPr fontAlgn="auto">
                <a:spcBef>
                  <a:spcPts val="0"/>
                </a:spcBef>
                <a:spcAft>
                  <a:spcPts val="0"/>
                </a:spcAft>
                <a:defRPr/>
              </a:pPr>
              <a:endParaRPr lang="en-US">
                <a:latin typeface="+mn-lt"/>
              </a:endParaRPr>
            </a:p>
          </p:txBody>
        </p:sp>
        <p:grpSp>
          <p:nvGrpSpPr>
            <p:cNvPr id="6" name="Group 5"/>
            <p:cNvGrpSpPr>
              <a:grpSpLocks/>
            </p:cNvGrpSpPr>
            <p:nvPr/>
          </p:nvGrpSpPr>
          <p:grpSpPr bwMode="auto">
            <a:xfrm>
              <a:off x="0" y="4"/>
              <a:ext cx="5758" cy="4316"/>
              <a:chOff x="0" y="4"/>
              <a:chExt cx="5758" cy="4316"/>
            </a:xfrm>
          </p:grpSpPr>
          <p:sp>
            <p:nvSpPr>
              <p:cNvPr id="7" name="Freeform 6"/>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9" name="Freeform 8"/>
              <p:cNvSpPr>
                <a:spLocks/>
              </p:cNvSpPr>
              <p:nvPr/>
            </p:nvSpPr>
            <p:spPr bwMode="ltGray">
              <a:xfrm>
                <a:off x="1019" y="1155"/>
                <a:ext cx="4739" cy="12"/>
              </a:xfrm>
              <a:custGeom>
                <a:avLst/>
                <a:gdLst>
                  <a:gd name="T0" fmla="*/ 4905 w 4724"/>
                  <a:gd name="T1" fmla="*/ 0 h 12"/>
                  <a:gd name="T2" fmla="*/ 0 w 4724"/>
                  <a:gd name="T3" fmla="*/ 0 h 12"/>
                  <a:gd name="T4" fmla="*/ 0 w 4724"/>
                  <a:gd name="T5" fmla="*/ 12 h 12"/>
                  <a:gd name="T6" fmla="*/ 4905 w 4724"/>
                  <a:gd name="T7" fmla="*/ 12 h 12"/>
                  <a:gd name="T8" fmla="*/ 4905 w 4724"/>
                  <a:gd name="T9" fmla="*/ 0 h 12"/>
                  <a:gd name="T10" fmla="*/ 4905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p:spPr>
            <p:txBody>
              <a:bodyPr/>
              <a:lstStyle/>
              <a:p>
                <a:pPr fontAlgn="auto">
                  <a:spcBef>
                    <a:spcPts val="0"/>
                  </a:spcBef>
                  <a:spcAft>
                    <a:spcPts val="0"/>
                  </a:spcAft>
                  <a:defRPr/>
                </a:pPr>
                <a:endParaRPr lang="en-US">
                  <a:latin typeface="+mn-lt"/>
                </a:endParaRPr>
              </a:p>
            </p:txBody>
          </p:sp>
          <p:sp>
            <p:nvSpPr>
              <p:cNvPr id="10" name="Freeform 9"/>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11" name="Freeform 10"/>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12" name="Freeform 11"/>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ltGray">
              <a:xfrm>
                <a:off x="0" y="1155"/>
                <a:ext cx="351" cy="12"/>
              </a:xfrm>
              <a:custGeom>
                <a:avLst/>
                <a:gdLst>
                  <a:gd name="T0" fmla="*/ 0 w 251"/>
                  <a:gd name="T1" fmla="*/ 0 h 12"/>
                  <a:gd name="T2" fmla="*/ 0 w 251"/>
                  <a:gd name="T3" fmla="*/ 12 h 12"/>
                  <a:gd name="T4" fmla="*/ 14053 w 251"/>
                  <a:gd name="T5" fmla="*/ 12 h 12"/>
                  <a:gd name="T6" fmla="*/ 14053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p:spPr>
            <p:txBody>
              <a:bodyPr/>
              <a:lstStyle/>
              <a:p>
                <a:pPr fontAlgn="auto">
                  <a:spcBef>
                    <a:spcPts val="0"/>
                  </a:spcBef>
                  <a:spcAft>
                    <a:spcPts val="0"/>
                  </a:spcAft>
                  <a:defRPr/>
                </a:pPr>
                <a:endParaRPr lang="en-US">
                  <a:latin typeface="+mn-lt"/>
                </a:endParaRPr>
              </a:p>
            </p:txBody>
          </p:sp>
          <p:sp>
            <p:nvSpPr>
              <p:cNvPr id="14" name="Freeform 13"/>
              <p:cNvSpPr>
                <a:spLocks/>
              </p:cNvSpPr>
              <p:nvPr/>
            </p:nvSpPr>
            <p:spPr bwMode="ltGray">
              <a:xfrm>
                <a:off x="767" y="1155"/>
                <a:ext cx="252" cy="12"/>
              </a:xfrm>
              <a:custGeom>
                <a:avLst/>
                <a:gdLst>
                  <a:gd name="T0" fmla="*/ 263 w 251"/>
                  <a:gd name="T1" fmla="*/ 0 h 12"/>
                  <a:gd name="T2" fmla="*/ 0 w 251"/>
                  <a:gd name="T3" fmla="*/ 0 h 12"/>
                  <a:gd name="T4" fmla="*/ 0 w 251"/>
                  <a:gd name="T5" fmla="*/ 12 h 12"/>
                  <a:gd name="T6" fmla="*/ 263 w 251"/>
                  <a:gd name="T7" fmla="*/ 12 h 12"/>
                  <a:gd name="T8" fmla="*/ 263 w 251"/>
                  <a:gd name="T9" fmla="*/ 0 h 12"/>
                  <a:gd name="T10" fmla="*/ 263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p:spPr>
            <p:txBody>
              <a:bodyPr/>
              <a:lstStyle/>
              <a:p>
                <a:pPr fontAlgn="auto">
                  <a:spcBef>
                    <a:spcPts val="0"/>
                  </a:spcBef>
                  <a:spcAft>
                    <a:spcPts val="0"/>
                  </a:spcAft>
                  <a:defRPr/>
                </a:pPr>
                <a:endParaRPr lang="en-US">
                  <a:latin typeface="+mn-lt"/>
                </a:endParaRPr>
              </a:p>
            </p:txBody>
          </p:sp>
          <p:sp>
            <p:nvSpPr>
              <p:cNvPr id="15" name="Freeform 14"/>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p:spPr>
            <p:txBody>
              <a:bodyPr/>
              <a:lstStyle/>
              <a:p>
                <a:pPr fontAlgn="auto">
                  <a:spcBef>
                    <a:spcPts val="0"/>
                  </a:spcBef>
                  <a:spcAft>
                    <a:spcPts val="0"/>
                  </a:spcAft>
                  <a:defRPr/>
                </a:pPr>
                <a:endParaRPr lang="en-US">
                  <a:latin typeface="+mn-lt"/>
                </a:endParaRPr>
              </a:p>
            </p:txBody>
          </p:sp>
        </p:grpSp>
      </p:grpSp>
      <p:pic>
        <p:nvPicPr>
          <p:cNvPr id="16" name="Picture 3" descr="C:\Users\Mary\AppData\Local\Microsoft\Windows\Temporary Internet Files\Content.Outlook\S4CS8YNM\MAFMC_logo_horiz_reverse.png"/>
          <p:cNvPicPr>
            <a:picLocks noChangeAspect="1" noChangeArrowheads="1"/>
          </p:cNvPicPr>
          <p:nvPr/>
        </p:nvPicPr>
        <p:blipFill>
          <a:blip r:embed="rId2"/>
          <a:srcRect/>
          <a:stretch>
            <a:fillRect/>
          </a:stretch>
        </p:blipFill>
        <p:spPr bwMode="auto">
          <a:xfrm>
            <a:off x="6159500" y="76200"/>
            <a:ext cx="2890838" cy="481013"/>
          </a:xfrm>
          <a:prstGeom prst="rect">
            <a:avLst/>
          </a:prstGeom>
          <a:noFill/>
          <a:ln w="9525">
            <a:noFill/>
            <a:miter lim="800000"/>
            <a:headEnd/>
            <a:tailEnd/>
          </a:ln>
        </p:spPr>
      </p:pic>
      <p:sp>
        <p:nvSpPr>
          <p:cNvPr id="2" name="Title 1"/>
          <p:cNvSpPr>
            <a:spLocks noGrp="1"/>
          </p:cNvSpPr>
          <p:nvPr>
            <p:ph type="title"/>
          </p:nvPr>
        </p:nvSpPr>
        <p:spPr>
          <a:xfrm>
            <a:off x="938462" y="965607"/>
            <a:ext cx="7405437" cy="877823"/>
          </a:xfrm>
        </p:spPr>
        <p:txBody>
          <a:bodyPr/>
          <a:lstStyle>
            <a:lvl1pPr algn="ctr">
              <a:defRPr sz="4000"/>
            </a:lvl1pPr>
          </a:lstStyle>
          <a:p>
            <a:r>
              <a:rPr lang="en-US" smtClean="0"/>
              <a:t>Click to edit Master title style</a:t>
            </a:r>
            <a:endParaRPr lang="en-US" dirty="0"/>
          </a:p>
        </p:txBody>
      </p:sp>
      <p:sp>
        <p:nvSpPr>
          <p:cNvPr id="17" name="Rectangle 17"/>
          <p:cNvSpPr>
            <a:spLocks noGrp="1" noChangeArrowheads="1"/>
          </p:cNvSpPr>
          <p:nvPr>
            <p:ph type="dt" sz="half" idx="10"/>
          </p:nvPr>
        </p:nvSpPr>
        <p:spPr/>
        <p:txBody>
          <a:bodyPr/>
          <a:lstStyle>
            <a:lvl1pPr>
              <a:defRPr/>
            </a:lvl1pPr>
          </a:lstStyle>
          <a:p>
            <a:pPr>
              <a:defRPr/>
            </a:pPr>
            <a:fld id="{FF24A527-85A2-4DF3-B625-CD7D35AFA8AF}" type="datetimeFigureOut">
              <a:rPr lang="en-US"/>
              <a:pPr>
                <a:defRPr/>
              </a:pPr>
              <a:t>4/11/2013</a:t>
            </a:fld>
            <a:endParaRPr lang="en-US"/>
          </a:p>
        </p:txBody>
      </p:sp>
      <p:sp>
        <p:nvSpPr>
          <p:cNvPr id="18" name="Rectangle 18"/>
          <p:cNvSpPr>
            <a:spLocks noGrp="1" noChangeArrowheads="1"/>
          </p:cNvSpPr>
          <p:nvPr>
            <p:ph type="ftr" sz="quarter" idx="11"/>
          </p:nvPr>
        </p:nvSpPr>
        <p:spPr/>
        <p:txBody>
          <a:bodyPr/>
          <a:lstStyle>
            <a:lvl1pPr>
              <a:defRPr/>
            </a:lvl1pPr>
          </a:lstStyle>
          <a:p>
            <a:pPr>
              <a:defRPr/>
            </a:pPr>
            <a:endParaRPr lang="en-US"/>
          </a:p>
        </p:txBody>
      </p:sp>
      <p:sp>
        <p:nvSpPr>
          <p:cNvPr id="19" name="Rectangle 19"/>
          <p:cNvSpPr>
            <a:spLocks noGrp="1" noChangeArrowheads="1"/>
          </p:cNvSpPr>
          <p:nvPr>
            <p:ph type="sldNum" sz="quarter" idx="12"/>
          </p:nvPr>
        </p:nvSpPr>
        <p:spPr/>
        <p:txBody>
          <a:bodyPr/>
          <a:lstStyle>
            <a:lvl1pPr>
              <a:defRPr/>
            </a:lvl1pPr>
          </a:lstStyle>
          <a:p>
            <a:pPr>
              <a:defRPr/>
            </a:pPr>
            <a:fld id="{EF9A246E-A07C-4D12-AA23-F40D932E6CC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2"/>
          <p:cNvGrpSpPr>
            <a:grpSpLocks/>
          </p:cNvGrpSpPr>
          <p:nvPr/>
        </p:nvGrpSpPr>
        <p:grpSpPr bwMode="auto">
          <a:xfrm>
            <a:off x="0" y="6350"/>
            <a:ext cx="9140825" cy="6851650"/>
            <a:chOff x="0" y="4"/>
            <a:chExt cx="5758" cy="4316"/>
          </a:xfrm>
        </p:grpSpPr>
        <p:sp>
          <p:nvSpPr>
            <p:cNvPr id="3" name="Freeform 3"/>
            <p:cNvSpPr>
              <a:spLocks/>
            </p:cNvSpPr>
            <p:nvPr/>
          </p:nvSpPr>
          <p:spPr bwMode="hidden">
            <a:xfrm>
              <a:off x="558" y="1161"/>
              <a:ext cx="5200" cy="3159"/>
            </a:xfrm>
            <a:custGeom>
              <a:avLst/>
              <a:gdLst>
                <a:gd name="T0" fmla="*/ 0 w 5184"/>
                <a:gd name="T1" fmla="*/ 3159 h 3159"/>
                <a:gd name="T2" fmla="*/ 5377 w 5184"/>
                <a:gd name="T3" fmla="*/ 3159 h 3159"/>
                <a:gd name="T4" fmla="*/ 5377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p:spPr>
          <p:txBody>
            <a:bodyPr/>
            <a:lstStyle/>
            <a:p>
              <a:pPr fontAlgn="auto">
                <a:spcBef>
                  <a:spcPts val="0"/>
                </a:spcBef>
                <a:spcAft>
                  <a:spcPts val="0"/>
                </a:spcAft>
                <a:defRPr/>
              </a:pPr>
              <a:endParaRPr lang="en-US">
                <a:latin typeface="+mn-lt"/>
              </a:endParaRPr>
            </a:p>
          </p:txBody>
        </p:sp>
        <p:sp>
          <p:nvSpPr>
            <p:cNvPr id="4" name="Freeform 4"/>
            <p:cNvSpPr>
              <a:spLocks/>
            </p:cNvSpPr>
            <p:nvPr/>
          </p:nvSpPr>
          <p:spPr bwMode="hidden">
            <a:xfrm>
              <a:off x="0" y="1161"/>
              <a:ext cx="558" cy="3159"/>
            </a:xfrm>
            <a:custGeom>
              <a:avLst/>
              <a:gdLst>
                <a:gd name="T0" fmla="*/ 0 w 556"/>
                <a:gd name="T1" fmla="*/ 0 h 3159"/>
                <a:gd name="T2" fmla="*/ 0 w 556"/>
                <a:gd name="T3" fmla="*/ 3159 h 3159"/>
                <a:gd name="T4" fmla="*/ 580 w 556"/>
                <a:gd name="T5" fmla="*/ 3159 h 3159"/>
                <a:gd name="T6" fmla="*/ 580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p:spPr>
          <p:txBody>
            <a:bodyPr/>
            <a:lstStyle/>
            <a:p>
              <a:pPr fontAlgn="auto">
                <a:spcBef>
                  <a:spcPts val="0"/>
                </a:spcBef>
                <a:spcAft>
                  <a:spcPts val="0"/>
                </a:spcAft>
                <a:defRPr/>
              </a:pPr>
              <a:endParaRPr lang="en-US">
                <a:latin typeface="+mn-lt"/>
              </a:endParaRPr>
            </a:p>
          </p:txBody>
        </p:sp>
        <p:grpSp>
          <p:nvGrpSpPr>
            <p:cNvPr id="5" name="Group 5"/>
            <p:cNvGrpSpPr>
              <a:grpSpLocks/>
            </p:cNvGrpSpPr>
            <p:nvPr/>
          </p:nvGrpSpPr>
          <p:grpSpPr bwMode="auto">
            <a:xfrm>
              <a:off x="0" y="4"/>
              <a:ext cx="5758" cy="4316"/>
              <a:chOff x="0" y="4"/>
              <a:chExt cx="5758" cy="4316"/>
            </a:xfrm>
          </p:grpSpPr>
          <p:sp>
            <p:nvSpPr>
              <p:cNvPr id="6" name="Freeform 6"/>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7" name="Freeform 7"/>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8" name="Freeform 8"/>
              <p:cNvSpPr>
                <a:spLocks/>
              </p:cNvSpPr>
              <p:nvPr/>
            </p:nvSpPr>
            <p:spPr bwMode="ltGray">
              <a:xfrm>
                <a:off x="1019" y="1155"/>
                <a:ext cx="4739" cy="12"/>
              </a:xfrm>
              <a:custGeom>
                <a:avLst/>
                <a:gdLst>
                  <a:gd name="T0" fmla="*/ 4905 w 4724"/>
                  <a:gd name="T1" fmla="*/ 0 h 12"/>
                  <a:gd name="T2" fmla="*/ 0 w 4724"/>
                  <a:gd name="T3" fmla="*/ 0 h 12"/>
                  <a:gd name="T4" fmla="*/ 0 w 4724"/>
                  <a:gd name="T5" fmla="*/ 12 h 12"/>
                  <a:gd name="T6" fmla="*/ 4905 w 4724"/>
                  <a:gd name="T7" fmla="*/ 12 h 12"/>
                  <a:gd name="T8" fmla="*/ 4905 w 4724"/>
                  <a:gd name="T9" fmla="*/ 0 h 12"/>
                  <a:gd name="T10" fmla="*/ 4905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p:spPr>
            <p:txBody>
              <a:bodyPr/>
              <a:lstStyle/>
              <a:p>
                <a:pPr fontAlgn="auto">
                  <a:spcBef>
                    <a:spcPts val="0"/>
                  </a:spcBef>
                  <a:spcAft>
                    <a:spcPts val="0"/>
                  </a:spcAft>
                  <a:defRPr/>
                </a:pPr>
                <a:endParaRPr lang="en-US">
                  <a:latin typeface="+mn-lt"/>
                </a:endParaRPr>
              </a:p>
            </p:txBody>
          </p:sp>
          <p:sp>
            <p:nvSpPr>
              <p:cNvPr id="9" name="Freeform 9"/>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10" name="Freeform 10"/>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11" name="Freeform 11"/>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12" name="Freeform 12"/>
              <p:cNvSpPr>
                <a:spLocks/>
              </p:cNvSpPr>
              <p:nvPr/>
            </p:nvSpPr>
            <p:spPr bwMode="ltGray">
              <a:xfrm>
                <a:off x="0" y="1155"/>
                <a:ext cx="351" cy="12"/>
              </a:xfrm>
              <a:custGeom>
                <a:avLst/>
                <a:gdLst>
                  <a:gd name="T0" fmla="*/ 0 w 251"/>
                  <a:gd name="T1" fmla="*/ 0 h 12"/>
                  <a:gd name="T2" fmla="*/ 0 w 251"/>
                  <a:gd name="T3" fmla="*/ 12 h 12"/>
                  <a:gd name="T4" fmla="*/ 14053 w 251"/>
                  <a:gd name="T5" fmla="*/ 12 h 12"/>
                  <a:gd name="T6" fmla="*/ 14053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p:spPr>
            <p:txBody>
              <a:bodyPr/>
              <a:lstStyle/>
              <a:p>
                <a:pPr fontAlgn="auto">
                  <a:spcBef>
                    <a:spcPts val="0"/>
                  </a:spcBef>
                  <a:spcAft>
                    <a:spcPts val="0"/>
                  </a:spcAft>
                  <a:defRPr/>
                </a:pPr>
                <a:endParaRPr lang="en-US">
                  <a:latin typeface="+mn-lt"/>
                </a:endParaRPr>
              </a:p>
            </p:txBody>
          </p:sp>
          <p:sp>
            <p:nvSpPr>
              <p:cNvPr id="13" name="Freeform 13"/>
              <p:cNvSpPr>
                <a:spLocks/>
              </p:cNvSpPr>
              <p:nvPr/>
            </p:nvSpPr>
            <p:spPr bwMode="ltGray">
              <a:xfrm>
                <a:off x="767" y="1155"/>
                <a:ext cx="252" cy="12"/>
              </a:xfrm>
              <a:custGeom>
                <a:avLst/>
                <a:gdLst>
                  <a:gd name="T0" fmla="*/ 263 w 251"/>
                  <a:gd name="T1" fmla="*/ 0 h 12"/>
                  <a:gd name="T2" fmla="*/ 0 w 251"/>
                  <a:gd name="T3" fmla="*/ 0 h 12"/>
                  <a:gd name="T4" fmla="*/ 0 w 251"/>
                  <a:gd name="T5" fmla="*/ 12 h 12"/>
                  <a:gd name="T6" fmla="*/ 263 w 251"/>
                  <a:gd name="T7" fmla="*/ 12 h 12"/>
                  <a:gd name="T8" fmla="*/ 263 w 251"/>
                  <a:gd name="T9" fmla="*/ 0 h 12"/>
                  <a:gd name="T10" fmla="*/ 263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p:spPr>
            <p:txBody>
              <a:bodyPr/>
              <a:lstStyle/>
              <a:p>
                <a:pPr fontAlgn="auto">
                  <a:spcBef>
                    <a:spcPts val="0"/>
                  </a:spcBef>
                  <a:spcAft>
                    <a:spcPts val="0"/>
                  </a:spcAft>
                  <a:defRPr/>
                </a:pPr>
                <a:endParaRPr lang="en-US">
                  <a:latin typeface="+mn-lt"/>
                </a:endParaRPr>
              </a:p>
            </p:txBody>
          </p:sp>
          <p:sp>
            <p:nvSpPr>
              <p:cNvPr id="14" name="Freeform 14"/>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p:spPr>
            <p:txBody>
              <a:bodyPr/>
              <a:lstStyle/>
              <a:p>
                <a:pPr fontAlgn="auto">
                  <a:spcBef>
                    <a:spcPts val="0"/>
                  </a:spcBef>
                  <a:spcAft>
                    <a:spcPts val="0"/>
                  </a:spcAft>
                  <a:defRPr/>
                </a:pPr>
                <a:endParaRPr lang="en-US">
                  <a:latin typeface="+mn-lt"/>
                </a:endParaRPr>
              </a:p>
            </p:txBody>
          </p:sp>
        </p:grpSp>
      </p:grpSp>
      <p:pic>
        <p:nvPicPr>
          <p:cNvPr id="15" name="Picture 3" descr="C:\Users\Mary\AppData\Local\Microsoft\Windows\Temporary Internet Files\Content.Outlook\S4CS8YNM\MAFMC_logo_horiz_reverse.png"/>
          <p:cNvPicPr>
            <a:picLocks noChangeAspect="1" noChangeArrowheads="1"/>
          </p:cNvPicPr>
          <p:nvPr/>
        </p:nvPicPr>
        <p:blipFill>
          <a:blip r:embed="rId2"/>
          <a:srcRect/>
          <a:stretch>
            <a:fillRect/>
          </a:stretch>
        </p:blipFill>
        <p:spPr bwMode="auto">
          <a:xfrm>
            <a:off x="6159500" y="76200"/>
            <a:ext cx="2890838" cy="481013"/>
          </a:xfrm>
          <a:prstGeom prst="rect">
            <a:avLst/>
          </a:prstGeom>
          <a:noFill/>
          <a:ln w="9525">
            <a:noFill/>
            <a:miter lim="800000"/>
            <a:headEnd/>
            <a:tailEnd/>
          </a:ln>
        </p:spPr>
      </p:pic>
      <p:sp>
        <p:nvSpPr>
          <p:cNvPr id="16" name="Rectangle 17"/>
          <p:cNvSpPr>
            <a:spLocks noGrp="1" noChangeArrowheads="1"/>
          </p:cNvSpPr>
          <p:nvPr>
            <p:ph type="dt" sz="half" idx="10"/>
          </p:nvPr>
        </p:nvSpPr>
        <p:spPr/>
        <p:txBody>
          <a:bodyPr/>
          <a:lstStyle>
            <a:lvl1pPr>
              <a:defRPr/>
            </a:lvl1pPr>
          </a:lstStyle>
          <a:p>
            <a:pPr>
              <a:defRPr/>
            </a:pPr>
            <a:fld id="{2B7978D5-8A94-4C26-A338-3074F66E3F22}" type="datetimeFigureOut">
              <a:rPr lang="en-US"/>
              <a:pPr>
                <a:defRPr/>
              </a:pPr>
              <a:t>4/11/2013</a:t>
            </a:fld>
            <a:endParaRPr lang="en-US"/>
          </a:p>
        </p:txBody>
      </p:sp>
      <p:sp>
        <p:nvSpPr>
          <p:cNvPr id="17" name="Rectangle 18"/>
          <p:cNvSpPr>
            <a:spLocks noGrp="1" noChangeArrowheads="1"/>
          </p:cNvSpPr>
          <p:nvPr>
            <p:ph type="ftr" sz="quarter" idx="11"/>
          </p:nvPr>
        </p:nvSpPr>
        <p:spPr/>
        <p:txBody>
          <a:bodyPr/>
          <a:lstStyle>
            <a:lvl1pPr>
              <a:defRPr/>
            </a:lvl1pPr>
          </a:lstStyle>
          <a:p>
            <a:pPr>
              <a:defRPr/>
            </a:pPr>
            <a:endParaRPr lang="en-US"/>
          </a:p>
        </p:txBody>
      </p:sp>
      <p:sp>
        <p:nvSpPr>
          <p:cNvPr id="18" name="Rectangle 19"/>
          <p:cNvSpPr>
            <a:spLocks noGrp="1" noChangeArrowheads="1"/>
          </p:cNvSpPr>
          <p:nvPr>
            <p:ph type="sldNum" sz="quarter" idx="12"/>
          </p:nvPr>
        </p:nvSpPr>
        <p:spPr/>
        <p:txBody>
          <a:bodyPr/>
          <a:lstStyle>
            <a:lvl1pPr>
              <a:defRPr/>
            </a:lvl1pPr>
          </a:lstStyle>
          <a:p>
            <a:pPr>
              <a:defRPr/>
            </a:pPr>
            <a:fld id="{34E9BD22-1C31-4118-BE2B-B1F21E449D5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5" name="Group 2"/>
          <p:cNvGrpSpPr>
            <a:grpSpLocks/>
          </p:cNvGrpSpPr>
          <p:nvPr/>
        </p:nvGrpSpPr>
        <p:grpSpPr bwMode="auto">
          <a:xfrm>
            <a:off x="0" y="6350"/>
            <a:ext cx="9140825" cy="6851650"/>
            <a:chOff x="0" y="4"/>
            <a:chExt cx="5758" cy="4316"/>
          </a:xfrm>
        </p:grpSpPr>
        <p:sp>
          <p:nvSpPr>
            <p:cNvPr id="6" name="Freeform 3"/>
            <p:cNvSpPr>
              <a:spLocks/>
            </p:cNvSpPr>
            <p:nvPr/>
          </p:nvSpPr>
          <p:spPr bwMode="hidden">
            <a:xfrm>
              <a:off x="558" y="1161"/>
              <a:ext cx="5200" cy="3159"/>
            </a:xfrm>
            <a:custGeom>
              <a:avLst/>
              <a:gdLst>
                <a:gd name="T0" fmla="*/ 0 w 5184"/>
                <a:gd name="T1" fmla="*/ 3159 h 3159"/>
                <a:gd name="T2" fmla="*/ 5377 w 5184"/>
                <a:gd name="T3" fmla="*/ 3159 h 3159"/>
                <a:gd name="T4" fmla="*/ 5377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p:spPr>
          <p:txBody>
            <a:bodyPr/>
            <a:lstStyle/>
            <a:p>
              <a:pPr fontAlgn="auto">
                <a:spcBef>
                  <a:spcPts val="0"/>
                </a:spcBef>
                <a:spcAft>
                  <a:spcPts val="0"/>
                </a:spcAft>
                <a:defRPr/>
              </a:pPr>
              <a:endParaRPr lang="en-US">
                <a:latin typeface="+mn-lt"/>
              </a:endParaRPr>
            </a:p>
          </p:txBody>
        </p:sp>
        <p:sp>
          <p:nvSpPr>
            <p:cNvPr id="7" name="Freeform 4"/>
            <p:cNvSpPr>
              <a:spLocks/>
            </p:cNvSpPr>
            <p:nvPr/>
          </p:nvSpPr>
          <p:spPr bwMode="hidden">
            <a:xfrm>
              <a:off x="0" y="1161"/>
              <a:ext cx="558" cy="3159"/>
            </a:xfrm>
            <a:custGeom>
              <a:avLst/>
              <a:gdLst>
                <a:gd name="T0" fmla="*/ 0 w 556"/>
                <a:gd name="T1" fmla="*/ 0 h 3159"/>
                <a:gd name="T2" fmla="*/ 0 w 556"/>
                <a:gd name="T3" fmla="*/ 3159 h 3159"/>
                <a:gd name="T4" fmla="*/ 580 w 556"/>
                <a:gd name="T5" fmla="*/ 3159 h 3159"/>
                <a:gd name="T6" fmla="*/ 580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p:spPr>
          <p:txBody>
            <a:bodyPr/>
            <a:lstStyle/>
            <a:p>
              <a:pPr fontAlgn="auto">
                <a:spcBef>
                  <a:spcPts val="0"/>
                </a:spcBef>
                <a:spcAft>
                  <a:spcPts val="0"/>
                </a:spcAft>
                <a:defRPr/>
              </a:pPr>
              <a:endParaRPr lang="en-US">
                <a:latin typeface="+mn-lt"/>
              </a:endParaRPr>
            </a:p>
          </p:txBody>
        </p:sp>
        <p:grpSp>
          <p:nvGrpSpPr>
            <p:cNvPr id="8" name="Group 5"/>
            <p:cNvGrpSpPr>
              <a:grpSpLocks/>
            </p:cNvGrpSpPr>
            <p:nvPr/>
          </p:nvGrpSpPr>
          <p:grpSpPr bwMode="auto">
            <a:xfrm>
              <a:off x="0" y="4"/>
              <a:ext cx="5758" cy="4316"/>
              <a:chOff x="0" y="4"/>
              <a:chExt cx="5758" cy="4316"/>
            </a:xfrm>
          </p:grpSpPr>
          <p:sp>
            <p:nvSpPr>
              <p:cNvPr id="9" name="Freeform 6"/>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10" name="Freeform 7"/>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11" name="Freeform 8"/>
              <p:cNvSpPr>
                <a:spLocks/>
              </p:cNvSpPr>
              <p:nvPr/>
            </p:nvSpPr>
            <p:spPr bwMode="ltGray">
              <a:xfrm>
                <a:off x="1019" y="1155"/>
                <a:ext cx="4739" cy="12"/>
              </a:xfrm>
              <a:custGeom>
                <a:avLst/>
                <a:gdLst>
                  <a:gd name="T0" fmla="*/ 4905 w 4724"/>
                  <a:gd name="T1" fmla="*/ 0 h 12"/>
                  <a:gd name="T2" fmla="*/ 0 w 4724"/>
                  <a:gd name="T3" fmla="*/ 0 h 12"/>
                  <a:gd name="T4" fmla="*/ 0 w 4724"/>
                  <a:gd name="T5" fmla="*/ 12 h 12"/>
                  <a:gd name="T6" fmla="*/ 4905 w 4724"/>
                  <a:gd name="T7" fmla="*/ 12 h 12"/>
                  <a:gd name="T8" fmla="*/ 4905 w 4724"/>
                  <a:gd name="T9" fmla="*/ 0 h 12"/>
                  <a:gd name="T10" fmla="*/ 4905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p:spPr>
            <p:txBody>
              <a:bodyPr/>
              <a:lstStyle/>
              <a:p>
                <a:pPr fontAlgn="auto">
                  <a:spcBef>
                    <a:spcPts val="0"/>
                  </a:spcBef>
                  <a:spcAft>
                    <a:spcPts val="0"/>
                  </a:spcAft>
                  <a:defRPr/>
                </a:pPr>
                <a:endParaRPr lang="en-US">
                  <a:latin typeface="+mn-lt"/>
                </a:endParaRPr>
              </a:p>
            </p:txBody>
          </p:sp>
          <p:sp>
            <p:nvSpPr>
              <p:cNvPr id="12" name="Freeform 9"/>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13" name="Freeform 10"/>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14" name="Freeform 11"/>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15" name="Freeform 12"/>
              <p:cNvSpPr>
                <a:spLocks/>
              </p:cNvSpPr>
              <p:nvPr/>
            </p:nvSpPr>
            <p:spPr bwMode="ltGray">
              <a:xfrm>
                <a:off x="0" y="1155"/>
                <a:ext cx="351" cy="12"/>
              </a:xfrm>
              <a:custGeom>
                <a:avLst/>
                <a:gdLst>
                  <a:gd name="T0" fmla="*/ 0 w 251"/>
                  <a:gd name="T1" fmla="*/ 0 h 12"/>
                  <a:gd name="T2" fmla="*/ 0 w 251"/>
                  <a:gd name="T3" fmla="*/ 12 h 12"/>
                  <a:gd name="T4" fmla="*/ 14053 w 251"/>
                  <a:gd name="T5" fmla="*/ 12 h 12"/>
                  <a:gd name="T6" fmla="*/ 14053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p:spPr>
            <p:txBody>
              <a:bodyPr/>
              <a:lstStyle/>
              <a:p>
                <a:pPr fontAlgn="auto">
                  <a:spcBef>
                    <a:spcPts val="0"/>
                  </a:spcBef>
                  <a:spcAft>
                    <a:spcPts val="0"/>
                  </a:spcAft>
                  <a:defRPr/>
                </a:pPr>
                <a:endParaRPr lang="en-US">
                  <a:latin typeface="+mn-lt"/>
                </a:endParaRPr>
              </a:p>
            </p:txBody>
          </p:sp>
          <p:sp>
            <p:nvSpPr>
              <p:cNvPr id="16" name="Freeform 13"/>
              <p:cNvSpPr>
                <a:spLocks/>
              </p:cNvSpPr>
              <p:nvPr/>
            </p:nvSpPr>
            <p:spPr bwMode="ltGray">
              <a:xfrm>
                <a:off x="767" y="1155"/>
                <a:ext cx="252" cy="12"/>
              </a:xfrm>
              <a:custGeom>
                <a:avLst/>
                <a:gdLst>
                  <a:gd name="T0" fmla="*/ 263 w 251"/>
                  <a:gd name="T1" fmla="*/ 0 h 12"/>
                  <a:gd name="T2" fmla="*/ 0 w 251"/>
                  <a:gd name="T3" fmla="*/ 0 h 12"/>
                  <a:gd name="T4" fmla="*/ 0 w 251"/>
                  <a:gd name="T5" fmla="*/ 12 h 12"/>
                  <a:gd name="T6" fmla="*/ 263 w 251"/>
                  <a:gd name="T7" fmla="*/ 12 h 12"/>
                  <a:gd name="T8" fmla="*/ 263 w 251"/>
                  <a:gd name="T9" fmla="*/ 0 h 12"/>
                  <a:gd name="T10" fmla="*/ 263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p:spPr>
            <p:txBody>
              <a:bodyPr/>
              <a:lstStyle/>
              <a:p>
                <a:pPr fontAlgn="auto">
                  <a:spcBef>
                    <a:spcPts val="0"/>
                  </a:spcBef>
                  <a:spcAft>
                    <a:spcPts val="0"/>
                  </a:spcAft>
                  <a:defRPr/>
                </a:pPr>
                <a:endParaRPr lang="en-US">
                  <a:latin typeface="+mn-lt"/>
                </a:endParaRPr>
              </a:p>
            </p:txBody>
          </p:sp>
          <p:sp>
            <p:nvSpPr>
              <p:cNvPr id="17" name="Freeform 14"/>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p:spPr>
            <p:txBody>
              <a:bodyPr/>
              <a:lstStyle/>
              <a:p>
                <a:pPr fontAlgn="auto">
                  <a:spcBef>
                    <a:spcPts val="0"/>
                  </a:spcBef>
                  <a:spcAft>
                    <a:spcPts val="0"/>
                  </a:spcAft>
                  <a:defRPr/>
                </a:pPr>
                <a:endParaRPr lang="en-US">
                  <a:latin typeface="+mn-lt"/>
                </a:endParaRPr>
              </a:p>
            </p:txBody>
          </p:sp>
        </p:grpSp>
      </p:grpSp>
      <p:pic>
        <p:nvPicPr>
          <p:cNvPr id="18" name="Picture 3" descr="C:\Users\Mary\AppData\Local\Microsoft\Windows\Temporary Internet Files\Content.Outlook\S4CS8YNM\MAFMC_logo_horiz_reverse.png"/>
          <p:cNvPicPr>
            <a:picLocks noChangeAspect="1" noChangeArrowheads="1"/>
          </p:cNvPicPr>
          <p:nvPr/>
        </p:nvPicPr>
        <p:blipFill>
          <a:blip r:embed="rId2"/>
          <a:srcRect/>
          <a:stretch>
            <a:fillRect/>
          </a:stretch>
        </p:blipFill>
        <p:spPr bwMode="auto">
          <a:xfrm>
            <a:off x="2698750" y="6067425"/>
            <a:ext cx="3725863" cy="620713"/>
          </a:xfrm>
          <a:prstGeom prst="rect">
            <a:avLst/>
          </a:prstGeom>
          <a:noFill/>
          <a:ln w="9525">
            <a:noFill/>
            <a:miter lim="800000"/>
            <a:headEnd/>
            <a:tailEnd/>
          </a:ln>
        </p:spPr>
      </p:pic>
      <p:pic>
        <p:nvPicPr>
          <p:cNvPr id="19" name="Picture 3" descr="C:\Users\Mary\AppData\Local\Microsoft\Windows\Temporary Internet Files\Content.Outlook\S4CS8YNM\MAFMC_logo_horiz_reverse.png"/>
          <p:cNvPicPr>
            <a:picLocks noChangeAspect="1" noChangeArrowheads="1"/>
          </p:cNvPicPr>
          <p:nvPr/>
        </p:nvPicPr>
        <p:blipFill>
          <a:blip r:embed="rId3"/>
          <a:srcRect/>
          <a:stretch>
            <a:fillRect/>
          </a:stretch>
        </p:blipFill>
        <p:spPr bwMode="auto">
          <a:xfrm>
            <a:off x="6159500" y="76200"/>
            <a:ext cx="2890838" cy="481013"/>
          </a:xfrm>
          <a:prstGeom prst="rect">
            <a:avLst/>
          </a:prstGeom>
          <a:noFill/>
          <a:ln w="9525">
            <a:noFill/>
            <a:miter lim="800000"/>
            <a:headEnd/>
            <a:tailEnd/>
          </a:ln>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0" name="Rectangle 17"/>
          <p:cNvSpPr>
            <a:spLocks noGrp="1" noChangeArrowheads="1"/>
          </p:cNvSpPr>
          <p:nvPr>
            <p:ph type="dt" sz="half" idx="10"/>
          </p:nvPr>
        </p:nvSpPr>
        <p:spPr/>
        <p:txBody>
          <a:bodyPr/>
          <a:lstStyle>
            <a:lvl1pPr>
              <a:defRPr/>
            </a:lvl1pPr>
          </a:lstStyle>
          <a:p>
            <a:pPr>
              <a:defRPr/>
            </a:pPr>
            <a:fld id="{9A35B840-38A8-4490-8E27-0C22E433E7A9}" type="datetimeFigureOut">
              <a:rPr lang="en-US"/>
              <a:pPr>
                <a:defRPr/>
              </a:pPr>
              <a:t>4/11/2013</a:t>
            </a:fld>
            <a:endParaRPr lang="en-US"/>
          </a:p>
        </p:txBody>
      </p:sp>
      <p:sp>
        <p:nvSpPr>
          <p:cNvPr id="21" name="Rectangle 18"/>
          <p:cNvSpPr>
            <a:spLocks noGrp="1" noChangeArrowheads="1"/>
          </p:cNvSpPr>
          <p:nvPr>
            <p:ph type="ftr" sz="quarter" idx="11"/>
          </p:nvPr>
        </p:nvSpPr>
        <p:spPr/>
        <p:txBody>
          <a:bodyPr/>
          <a:lstStyle>
            <a:lvl1pPr>
              <a:defRPr/>
            </a:lvl1pPr>
          </a:lstStyle>
          <a:p>
            <a:pPr>
              <a:defRPr/>
            </a:pPr>
            <a:endParaRPr lang="en-US"/>
          </a:p>
        </p:txBody>
      </p:sp>
      <p:sp>
        <p:nvSpPr>
          <p:cNvPr id="22" name="Rectangle 19"/>
          <p:cNvSpPr>
            <a:spLocks noGrp="1" noChangeArrowheads="1"/>
          </p:cNvSpPr>
          <p:nvPr>
            <p:ph type="sldNum" sz="quarter" idx="12"/>
          </p:nvPr>
        </p:nvSpPr>
        <p:spPr/>
        <p:txBody>
          <a:bodyPr/>
          <a:lstStyle>
            <a:lvl1pPr>
              <a:defRPr/>
            </a:lvl1pPr>
          </a:lstStyle>
          <a:p>
            <a:pPr>
              <a:defRPr/>
            </a:pPr>
            <a:fld id="{EA1F38E1-F135-4FB8-82B7-7A2ADFED8DD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5" name="Group 2"/>
          <p:cNvGrpSpPr>
            <a:grpSpLocks/>
          </p:cNvGrpSpPr>
          <p:nvPr/>
        </p:nvGrpSpPr>
        <p:grpSpPr bwMode="auto">
          <a:xfrm>
            <a:off x="0" y="6350"/>
            <a:ext cx="9140825" cy="6851650"/>
            <a:chOff x="0" y="4"/>
            <a:chExt cx="5758" cy="4316"/>
          </a:xfrm>
        </p:grpSpPr>
        <p:sp>
          <p:nvSpPr>
            <p:cNvPr id="6" name="Freeform 3"/>
            <p:cNvSpPr>
              <a:spLocks/>
            </p:cNvSpPr>
            <p:nvPr/>
          </p:nvSpPr>
          <p:spPr bwMode="hidden">
            <a:xfrm>
              <a:off x="558" y="1161"/>
              <a:ext cx="5200" cy="3159"/>
            </a:xfrm>
            <a:custGeom>
              <a:avLst/>
              <a:gdLst>
                <a:gd name="T0" fmla="*/ 0 w 5184"/>
                <a:gd name="T1" fmla="*/ 3159 h 3159"/>
                <a:gd name="T2" fmla="*/ 5377 w 5184"/>
                <a:gd name="T3" fmla="*/ 3159 h 3159"/>
                <a:gd name="T4" fmla="*/ 5377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p:spPr>
          <p:txBody>
            <a:bodyPr/>
            <a:lstStyle/>
            <a:p>
              <a:pPr fontAlgn="auto">
                <a:spcBef>
                  <a:spcPts val="0"/>
                </a:spcBef>
                <a:spcAft>
                  <a:spcPts val="0"/>
                </a:spcAft>
                <a:defRPr/>
              </a:pPr>
              <a:endParaRPr lang="en-US">
                <a:latin typeface="+mn-lt"/>
              </a:endParaRPr>
            </a:p>
          </p:txBody>
        </p:sp>
        <p:sp>
          <p:nvSpPr>
            <p:cNvPr id="7" name="Freeform 4"/>
            <p:cNvSpPr>
              <a:spLocks/>
            </p:cNvSpPr>
            <p:nvPr/>
          </p:nvSpPr>
          <p:spPr bwMode="hidden">
            <a:xfrm>
              <a:off x="0" y="1161"/>
              <a:ext cx="558" cy="3159"/>
            </a:xfrm>
            <a:custGeom>
              <a:avLst/>
              <a:gdLst>
                <a:gd name="T0" fmla="*/ 0 w 556"/>
                <a:gd name="T1" fmla="*/ 0 h 3159"/>
                <a:gd name="T2" fmla="*/ 0 w 556"/>
                <a:gd name="T3" fmla="*/ 3159 h 3159"/>
                <a:gd name="T4" fmla="*/ 580 w 556"/>
                <a:gd name="T5" fmla="*/ 3159 h 3159"/>
                <a:gd name="T6" fmla="*/ 580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p:spPr>
          <p:txBody>
            <a:bodyPr/>
            <a:lstStyle/>
            <a:p>
              <a:pPr fontAlgn="auto">
                <a:spcBef>
                  <a:spcPts val="0"/>
                </a:spcBef>
                <a:spcAft>
                  <a:spcPts val="0"/>
                </a:spcAft>
                <a:defRPr/>
              </a:pPr>
              <a:endParaRPr lang="en-US">
                <a:latin typeface="+mn-lt"/>
              </a:endParaRPr>
            </a:p>
          </p:txBody>
        </p:sp>
        <p:grpSp>
          <p:nvGrpSpPr>
            <p:cNvPr id="8" name="Group 5"/>
            <p:cNvGrpSpPr>
              <a:grpSpLocks/>
            </p:cNvGrpSpPr>
            <p:nvPr/>
          </p:nvGrpSpPr>
          <p:grpSpPr bwMode="auto">
            <a:xfrm>
              <a:off x="0" y="4"/>
              <a:ext cx="5758" cy="4316"/>
              <a:chOff x="0" y="4"/>
              <a:chExt cx="5758" cy="4316"/>
            </a:xfrm>
          </p:grpSpPr>
          <p:sp>
            <p:nvSpPr>
              <p:cNvPr id="9" name="Freeform 6"/>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10" name="Freeform 7"/>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11" name="Freeform 8"/>
              <p:cNvSpPr>
                <a:spLocks/>
              </p:cNvSpPr>
              <p:nvPr/>
            </p:nvSpPr>
            <p:spPr bwMode="ltGray">
              <a:xfrm>
                <a:off x="1019" y="1155"/>
                <a:ext cx="4739" cy="12"/>
              </a:xfrm>
              <a:custGeom>
                <a:avLst/>
                <a:gdLst>
                  <a:gd name="T0" fmla="*/ 4905 w 4724"/>
                  <a:gd name="T1" fmla="*/ 0 h 12"/>
                  <a:gd name="T2" fmla="*/ 0 w 4724"/>
                  <a:gd name="T3" fmla="*/ 0 h 12"/>
                  <a:gd name="T4" fmla="*/ 0 w 4724"/>
                  <a:gd name="T5" fmla="*/ 12 h 12"/>
                  <a:gd name="T6" fmla="*/ 4905 w 4724"/>
                  <a:gd name="T7" fmla="*/ 12 h 12"/>
                  <a:gd name="T8" fmla="*/ 4905 w 4724"/>
                  <a:gd name="T9" fmla="*/ 0 h 12"/>
                  <a:gd name="T10" fmla="*/ 4905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p:spPr>
            <p:txBody>
              <a:bodyPr/>
              <a:lstStyle/>
              <a:p>
                <a:pPr fontAlgn="auto">
                  <a:spcBef>
                    <a:spcPts val="0"/>
                  </a:spcBef>
                  <a:spcAft>
                    <a:spcPts val="0"/>
                  </a:spcAft>
                  <a:defRPr/>
                </a:pPr>
                <a:endParaRPr lang="en-US">
                  <a:latin typeface="+mn-lt"/>
                </a:endParaRPr>
              </a:p>
            </p:txBody>
          </p:sp>
          <p:sp>
            <p:nvSpPr>
              <p:cNvPr id="12" name="Freeform 9"/>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13" name="Freeform 10"/>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14" name="Freeform 11"/>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p:spPr>
            <p:txBody>
              <a:bodyPr/>
              <a:lstStyle/>
              <a:p>
                <a:pPr fontAlgn="auto">
                  <a:spcBef>
                    <a:spcPts val="0"/>
                  </a:spcBef>
                  <a:spcAft>
                    <a:spcPts val="0"/>
                  </a:spcAft>
                  <a:defRPr/>
                </a:pPr>
                <a:endParaRPr lang="en-US">
                  <a:latin typeface="+mn-lt"/>
                </a:endParaRPr>
              </a:p>
            </p:txBody>
          </p:sp>
          <p:sp>
            <p:nvSpPr>
              <p:cNvPr id="15" name="Freeform 12"/>
              <p:cNvSpPr>
                <a:spLocks/>
              </p:cNvSpPr>
              <p:nvPr/>
            </p:nvSpPr>
            <p:spPr bwMode="ltGray">
              <a:xfrm>
                <a:off x="0" y="1155"/>
                <a:ext cx="351" cy="12"/>
              </a:xfrm>
              <a:custGeom>
                <a:avLst/>
                <a:gdLst>
                  <a:gd name="T0" fmla="*/ 0 w 251"/>
                  <a:gd name="T1" fmla="*/ 0 h 12"/>
                  <a:gd name="T2" fmla="*/ 0 w 251"/>
                  <a:gd name="T3" fmla="*/ 12 h 12"/>
                  <a:gd name="T4" fmla="*/ 14053 w 251"/>
                  <a:gd name="T5" fmla="*/ 12 h 12"/>
                  <a:gd name="T6" fmla="*/ 14053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p:spPr>
            <p:txBody>
              <a:bodyPr/>
              <a:lstStyle/>
              <a:p>
                <a:pPr fontAlgn="auto">
                  <a:spcBef>
                    <a:spcPts val="0"/>
                  </a:spcBef>
                  <a:spcAft>
                    <a:spcPts val="0"/>
                  </a:spcAft>
                  <a:defRPr/>
                </a:pPr>
                <a:endParaRPr lang="en-US">
                  <a:latin typeface="+mn-lt"/>
                </a:endParaRPr>
              </a:p>
            </p:txBody>
          </p:sp>
          <p:sp>
            <p:nvSpPr>
              <p:cNvPr id="16" name="Freeform 13"/>
              <p:cNvSpPr>
                <a:spLocks/>
              </p:cNvSpPr>
              <p:nvPr/>
            </p:nvSpPr>
            <p:spPr bwMode="ltGray">
              <a:xfrm>
                <a:off x="767" y="1155"/>
                <a:ext cx="252" cy="12"/>
              </a:xfrm>
              <a:custGeom>
                <a:avLst/>
                <a:gdLst>
                  <a:gd name="T0" fmla="*/ 263 w 251"/>
                  <a:gd name="T1" fmla="*/ 0 h 12"/>
                  <a:gd name="T2" fmla="*/ 0 w 251"/>
                  <a:gd name="T3" fmla="*/ 0 h 12"/>
                  <a:gd name="T4" fmla="*/ 0 w 251"/>
                  <a:gd name="T5" fmla="*/ 12 h 12"/>
                  <a:gd name="T6" fmla="*/ 263 w 251"/>
                  <a:gd name="T7" fmla="*/ 12 h 12"/>
                  <a:gd name="T8" fmla="*/ 263 w 251"/>
                  <a:gd name="T9" fmla="*/ 0 h 12"/>
                  <a:gd name="T10" fmla="*/ 263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p:spPr>
            <p:txBody>
              <a:bodyPr/>
              <a:lstStyle/>
              <a:p>
                <a:pPr fontAlgn="auto">
                  <a:spcBef>
                    <a:spcPts val="0"/>
                  </a:spcBef>
                  <a:spcAft>
                    <a:spcPts val="0"/>
                  </a:spcAft>
                  <a:defRPr/>
                </a:pPr>
                <a:endParaRPr lang="en-US">
                  <a:latin typeface="+mn-lt"/>
                </a:endParaRPr>
              </a:p>
            </p:txBody>
          </p:sp>
          <p:sp>
            <p:nvSpPr>
              <p:cNvPr id="17" name="Freeform 14"/>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p:spPr>
            <p:txBody>
              <a:bodyPr/>
              <a:lstStyle/>
              <a:p>
                <a:pPr fontAlgn="auto">
                  <a:spcBef>
                    <a:spcPts val="0"/>
                  </a:spcBef>
                  <a:spcAft>
                    <a:spcPts val="0"/>
                  </a:spcAft>
                  <a:defRPr/>
                </a:pPr>
                <a:endParaRPr lang="en-US">
                  <a:latin typeface="+mn-lt"/>
                </a:endParaRPr>
              </a:p>
            </p:txBody>
          </p:sp>
        </p:grpSp>
      </p:grpSp>
      <p:pic>
        <p:nvPicPr>
          <p:cNvPr id="18" name="Picture 3" descr="C:\Users\Mary\AppData\Local\Microsoft\Windows\Temporary Internet Files\Content.Outlook\S4CS8YNM\MAFMC_logo_horiz_reverse.png"/>
          <p:cNvPicPr>
            <a:picLocks noChangeAspect="1" noChangeArrowheads="1"/>
          </p:cNvPicPr>
          <p:nvPr/>
        </p:nvPicPr>
        <p:blipFill>
          <a:blip r:embed="rId2"/>
          <a:srcRect/>
          <a:stretch>
            <a:fillRect/>
          </a:stretch>
        </p:blipFill>
        <p:spPr bwMode="auto">
          <a:xfrm>
            <a:off x="6159500" y="76200"/>
            <a:ext cx="2890838" cy="481013"/>
          </a:xfrm>
          <a:prstGeom prst="rect">
            <a:avLst/>
          </a:prstGeom>
          <a:noFill/>
          <a:ln w="9525">
            <a:noFill/>
            <a:miter lim="800000"/>
            <a:headEnd/>
            <a:tailEnd/>
          </a:ln>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Rectangle 17"/>
          <p:cNvSpPr>
            <a:spLocks noGrp="1" noChangeArrowheads="1"/>
          </p:cNvSpPr>
          <p:nvPr>
            <p:ph type="dt" sz="half" idx="10"/>
          </p:nvPr>
        </p:nvSpPr>
        <p:spPr/>
        <p:txBody>
          <a:bodyPr/>
          <a:lstStyle>
            <a:lvl1pPr>
              <a:defRPr/>
            </a:lvl1pPr>
          </a:lstStyle>
          <a:p>
            <a:pPr>
              <a:defRPr/>
            </a:pPr>
            <a:fld id="{A7DF7FBB-1D54-46D1-8CBB-028878681171}" type="datetimeFigureOut">
              <a:rPr lang="en-US"/>
              <a:pPr>
                <a:defRPr/>
              </a:pPr>
              <a:t>4/11/2013</a:t>
            </a:fld>
            <a:endParaRPr lang="en-US"/>
          </a:p>
        </p:txBody>
      </p:sp>
      <p:sp>
        <p:nvSpPr>
          <p:cNvPr id="20" name="Rectangle 18"/>
          <p:cNvSpPr>
            <a:spLocks noGrp="1" noChangeArrowheads="1"/>
          </p:cNvSpPr>
          <p:nvPr>
            <p:ph type="ftr" sz="quarter" idx="11"/>
          </p:nvPr>
        </p:nvSpPr>
        <p:spPr/>
        <p:txBody>
          <a:bodyPr/>
          <a:lstStyle>
            <a:lvl1pPr>
              <a:defRPr/>
            </a:lvl1pPr>
          </a:lstStyle>
          <a:p>
            <a:pPr>
              <a:defRPr/>
            </a:pPr>
            <a:endParaRPr lang="en-US"/>
          </a:p>
        </p:txBody>
      </p:sp>
      <p:sp>
        <p:nvSpPr>
          <p:cNvPr id="21" name="Rectangle 19"/>
          <p:cNvSpPr>
            <a:spLocks noGrp="1" noChangeArrowheads="1"/>
          </p:cNvSpPr>
          <p:nvPr>
            <p:ph type="sldNum" sz="quarter" idx="12"/>
          </p:nvPr>
        </p:nvSpPr>
        <p:spPr/>
        <p:txBody>
          <a:bodyPr/>
          <a:lstStyle>
            <a:lvl1pPr>
              <a:defRPr/>
            </a:lvl1pPr>
          </a:lstStyle>
          <a:p>
            <a:pPr>
              <a:defRPr/>
            </a:pPr>
            <a:fld id="{F0C7C4C6-973E-42D9-B3A0-BEFB0353C4B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75" name="Rectangle 15"/>
          <p:cNvSpPr>
            <a:spLocks noGrp="1" noChangeArrowheads="1"/>
          </p:cNvSpPr>
          <p:nvPr>
            <p:ph type="title"/>
          </p:nvPr>
        </p:nvSpPr>
        <p:spPr bwMode="auto">
          <a:xfrm>
            <a:off x="1066800" y="304800"/>
            <a:ext cx="7543800" cy="1431925"/>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92176" name="Rectangle 16"/>
          <p:cNvSpPr>
            <a:spLocks noGrp="1" noChangeArrowheads="1"/>
          </p:cNvSpPr>
          <p:nvPr>
            <p:ph type="body" idx="1"/>
          </p:nvPr>
        </p:nvSpPr>
        <p:spPr bwMode="auto">
          <a:xfrm>
            <a:off x="1066800" y="1981200"/>
            <a:ext cx="75438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 name="Rectangle 17"/>
          <p:cNvSpPr>
            <a:spLocks noGrp="1" noChangeArrowheads="1"/>
          </p:cNvSpPr>
          <p:nvPr>
            <p:ph type="dt" sz="half" idx="2"/>
          </p:nvPr>
        </p:nvSpPr>
        <p:spPr bwMode="auto">
          <a:xfrm>
            <a:off x="1066800" y="6248400"/>
            <a:ext cx="1905000" cy="457200"/>
          </a:xfrm>
          <a:prstGeom prst="rect">
            <a:avLst/>
          </a:prstGeom>
          <a:ex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000">
                <a:effectLst>
                  <a:outerShdw blurRad="38100" dist="38100" dir="2700000" algn="tl">
                    <a:srgbClr val="000000"/>
                  </a:outerShdw>
                </a:effectLst>
                <a:latin typeface="+mn-lt"/>
              </a:defRPr>
            </a:lvl1pPr>
          </a:lstStyle>
          <a:p>
            <a:pPr>
              <a:defRPr/>
            </a:pPr>
            <a:fld id="{2FB774B6-2D58-49F5-8752-C58341374612}" type="datetimeFigureOut">
              <a:rPr lang="en-US"/>
              <a:pPr>
                <a:defRPr/>
              </a:pPr>
              <a:t>4/11/2013</a:t>
            </a:fld>
            <a:endParaRPr lang="en-US"/>
          </a:p>
        </p:txBody>
      </p:sp>
      <p:sp>
        <p:nvSpPr>
          <p:cNvPr id="22" name="Rectangle 18"/>
          <p:cNvSpPr>
            <a:spLocks noGrp="1" noChangeArrowheads="1"/>
          </p:cNvSpPr>
          <p:nvPr>
            <p:ph type="ftr" sz="quarter" idx="3"/>
          </p:nvPr>
        </p:nvSpPr>
        <p:spPr bwMode="auto">
          <a:xfrm>
            <a:off x="3429000" y="6248400"/>
            <a:ext cx="2895600" cy="457200"/>
          </a:xfrm>
          <a:prstGeom prst="rect">
            <a:avLst/>
          </a:prstGeom>
          <a:ex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00">
                <a:effectLst>
                  <a:outerShdw blurRad="38100" dist="38100" dir="2700000" algn="tl">
                    <a:srgbClr val="000000"/>
                  </a:outerShdw>
                </a:effectLst>
                <a:latin typeface="+mn-lt"/>
              </a:defRPr>
            </a:lvl1pPr>
          </a:lstStyle>
          <a:p>
            <a:pPr>
              <a:defRPr/>
            </a:pPr>
            <a:endParaRPr lang="en-US"/>
          </a:p>
        </p:txBody>
      </p:sp>
      <p:sp>
        <p:nvSpPr>
          <p:cNvPr id="23" name="Rectangle 19"/>
          <p:cNvSpPr>
            <a:spLocks noGrp="1" noChangeArrowheads="1"/>
          </p:cNvSpPr>
          <p:nvPr>
            <p:ph type="sldNum" sz="quarter" idx="4"/>
          </p:nvPr>
        </p:nvSpPr>
        <p:spPr bwMode="auto">
          <a:xfrm>
            <a:off x="6705600" y="6248400"/>
            <a:ext cx="1905000" cy="457200"/>
          </a:xfrm>
          <a:prstGeom prst="rect">
            <a:avLst/>
          </a:prstGeom>
          <a:ex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000">
                <a:effectLst>
                  <a:outerShdw blurRad="38100" dist="38100" dir="2700000" algn="tl">
                    <a:srgbClr val="000000"/>
                  </a:outerShdw>
                </a:effectLst>
                <a:latin typeface="+mn-lt"/>
              </a:defRPr>
            </a:lvl1pPr>
          </a:lstStyle>
          <a:p>
            <a:pPr>
              <a:defRPr/>
            </a:pPr>
            <a:fld id="{733C8C4A-923B-48B1-ADFE-D180A8E3AA9C}"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l" rtl="0" eaLnBrk="1" fontAlgn="base" hangingPunct="1">
        <a:spcBef>
          <a:spcPct val="0"/>
        </a:spcBef>
        <a:spcAft>
          <a:spcPct val="0"/>
        </a:spcAft>
        <a:defRPr sz="4400" b="1">
          <a:solidFill>
            <a:schemeClr val="tx2"/>
          </a:solidFill>
          <a:effectLst>
            <a:outerShdw blurRad="38100" dist="38100" dir="2700000" algn="tl">
              <a:srgbClr val="000000"/>
            </a:outerShdw>
          </a:effectLst>
          <a:latin typeface="Tahoma" pitchFamily="34" charset="0"/>
        </a:defRPr>
      </a:lvl6pPr>
      <a:lvl7pPr marL="914400" algn="l" rtl="0" eaLnBrk="1" fontAlgn="base" hangingPunct="1">
        <a:spcBef>
          <a:spcPct val="0"/>
        </a:spcBef>
        <a:spcAft>
          <a:spcPct val="0"/>
        </a:spcAft>
        <a:defRPr sz="4400" b="1">
          <a:solidFill>
            <a:schemeClr val="tx2"/>
          </a:solidFill>
          <a:effectLst>
            <a:outerShdw blurRad="38100" dist="38100" dir="2700000" algn="tl">
              <a:srgbClr val="000000"/>
            </a:outerShdw>
          </a:effectLst>
          <a:latin typeface="Tahoma" pitchFamily="34" charset="0"/>
        </a:defRPr>
      </a:lvl7pPr>
      <a:lvl8pPr marL="1371600" algn="l" rtl="0" eaLnBrk="1" fontAlgn="base" hangingPunct="1">
        <a:spcBef>
          <a:spcPct val="0"/>
        </a:spcBef>
        <a:spcAft>
          <a:spcPct val="0"/>
        </a:spcAft>
        <a:defRPr sz="4400" b="1">
          <a:solidFill>
            <a:schemeClr val="tx2"/>
          </a:solidFill>
          <a:effectLst>
            <a:outerShdw blurRad="38100" dist="38100" dir="2700000" algn="tl">
              <a:srgbClr val="000000"/>
            </a:outerShdw>
          </a:effectLst>
          <a:latin typeface="Tahoma" pitchFamily="34" charset="0"/>
        </a:defRPr>
      </a:lvl8pPr>
      <a:lvl9pPr marL="1828800" algn="l" rtl="0" eaLnBrk="1" fontAlgn="base" hangingPunct="1">
        <a:spcBef>
          <a:spcPct val="0"/>
        </a:spcBef>
        <a:spcAft>
          <a:spcPct val="0"/>
        </a:spcAft>
        <a:defRPr sz="4400" b="1">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Arial" charset="0"/>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Arial" charset="0"/>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Arial" charset="0"/>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Arial" charset="0"/>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Arial" charset="0"/>
        </a:defRPr>
      </a:lvl5pPr>
      <a:lvl6pPr marL="25146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sz="quarter"/>
          </p:nvPr>
        </p:nvSpPr>
        <p:spPr>
          <a:xfrm>
            <a:off x="914400" y="1981200"/>
            <a:ext cx="7086600" cy="2133600"/>
          </a:xfrm>
        </p:spPr>
        <p:txBody>
          <a:bodyPr/>
          <a:lstStyle/>
          <a:p>
            <a:pPr eaLnBrk="1" hangingPunct="1"/>
            <a:r>
              <a:rPr lang="en-US" sz="3200" smtClean="0"/>
              <a:t>MAFMC </a:t>
            </a:r>
            <a:br>
              <a:rPr lang="en-US" sz="3200" smtClean="0"/>
            </a:br>
            <a:r>
              <a:rPr lang="en-US" sz="3200" smtClean="0"/>
              <a:t>Forage Panel Discussion</a:t>
            </a:r>
            <a:br>
              <a:rPr lang="en-US" sz="3200" smtClean="0"/>
            </a:br>
            <a:r>
              <a:rPr lang="en-US" sz="3200" smtClean="0"/>
              <a:t>April 11, 2013</a:t>
            </a:r>
            <a:r>
              <a:rPr lang="en-US" sz="4400" smtClean="0"/>
              <a:t/>
            </a:r>
            <a:br>
              <a:rPr lang="en-US" sz="4400" smtClean="0"/>
            </a:br>
            <a:endParaRPr lang="en-US" sz="4400" smtClean="0"/>
          </a:p>
        </p:txBody>
      </p:sp>
      <p:sp>
        <p:nvSpPr>
          <p:cNvPr id="4" name="Subtitle 3"/>
          <p:cNvSpPr>
            <a:spLocks noGrp="1"/>
          </p:cNvSpPr>
          <p:nvPr>
            <p:ph type="subTitle" sz="quarter" idx="1"/>
          </p:nvPr>
        </p:nvSpPr>
        <p:spPr/>
        <p:txBody>
          <a:bodyPr/>
          <a:lstStyle/>
          <a:p>
            <a:pPr eaLnBrk="1" hangingPunct="1"/>
            <a:r>
              <a:rPr lang="en-US" smtClean="0"/>
              <a:t>Trigger Questions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1008063" y="609601"/>
            <a:ext cx="7127875" cy="762000"/>
          </a:xfrm>
        </p:spPr>
        <p:txBody>
          <a:bodyPr/>
          <a:lstStyle/>
          <a:p>
            <a:pPr eaLnBrk="1" hangingPunct="1"/>
            <a:r>
              <a:rPr lang="en-US" sz="2800" dirty="0" smtClean="0">
                <a:effectLst/>
                <a:latin typeface="Tahoma" pitchFamily="34" charset="0"/>
              </a:rPr>
              <a:t>Forage Panel Trigger Question Set 1</a:t>
            </a:r>
          </a:p>
        </p:txBody>
      </p:sp>
      <p:sp>
        <p:nvSpPr>
          <p:cNvPr id="16386" name="Content Placeholder 2"/>
          <p:cNvSpPr>
            <a:spLocks noGrp="1"/>
          </p:cNvSpPr>
          <p:nvPr>
            <p:ph idx="1"/>
          </p:nvPr>
        </p:nvSpPr>
        <p:spPr>
          <a:xfrm>
            <a:off x="1066800" y="1371601"/>
            <a:ext cx="7543800" cy="4724399"/>
          </a:xfrm>
        </p:spPr>
        <p:txBody>
          <a:bodyPr/>
          <a:lstStyle/>
          <a:p>
            <a:pPr marL="609600" indent="-609600">
              <a:buFont typeface="Wingdings" pitchFamily="2" charset="2"/>
              <a:buAutoNum type="arabicPeriod"/>
            </a:pPr>
            <a:r>
              <a:rPr lang="en-US" sz="2400" dirty="0" smtClean="0">
                <a:effectLst/>
              </a:rPr>
              <a:t>Is a generic definition of forage possible?</a:t>
            </a:r>
          </a:p>
          <a:p>
            <a:pPr marL="609600" indent="-609600">
              <a:buFont typeface="Wingdings" pitchFamily="2" charset="2"/>
              <a:buNone/>
            </a:pPr>
            <a:r>
              <a:rPr lang="en-US" sz="2400" dirty="0" smtClean="0">
                <a:effectLst/>
              </a:rPr>
              <a:t>2.  What are the key considerations when determining appropriate buffers to manage forage species to achieve ecosystem level objectives (i.e., to enhance and protect the marine ecosystem)?</a:t>
            </a:r>
          </a:p>
          <a:p>
            <a:pPr marL="609600" indent="-609600">
              <a:buFont typeface="Wingdings" pitchFamily="2" charset="2"/>
              <a:buNone/>
            </a:pPr>
            <a:r>
              <a:rPr lang="en-US" sz="2400" dirty="0" smtClean="0">
                <a:effectLst/>
              </a:rPr>
              <a:t>3. What is the range of exploitation rates the Council should consider for forage species?</a:t>
            </a:r>
          </a:p>
          <a:p>
            <a:pPr marL="609600" indent="-609600">
              <a:buFont typeface="Wingdings" pitchFamily="2" charset="2"/>
              <a:buNone/>
            </a:pPr>
            <a:r>
              <a:rPr lang="en-US" sz="2400" dirty="0" smtClean="0">
                <a:effectLst/>
              </a:rPr>
              <a:t>4. What trade-offs (biological, economic, etc.) would the Council face if it adopts exploitation policies or control rules for forage species to preserve or enhance ecosystem structure and function?</a:t>
            </a:r>
          </a:p>
          <a:p>
            <a:pPr marL="609600" indent="-609600">
              <a:buFont typeface="Wingdings" pitchFamily="2" charset="2"/>
              <a:buNone/>
            </a:pPr>
            <a:r>
              <a:rPr lang="en-US" sz="2400" dirty="0" smtClean="0">
                <a:effectLst/>
              </a:rPr>
              <a:t>5. How have the benefits of ecological sustainability been valued and assessed in other examples?</a:t>
            </a:r>
          </a:p>
          <a:p>
            <a:pPr marL="609600" indent="-609600">
              <a:buFont typeface="Wingdings" pitchFamily="2" charset="2"/>
              <a:buNone/>
            </a:pPr>
            <a:endParaRPr lang="en-US" sz="1800" dirty="0" smtClean="0">
              <a:effectLst/>
              <a:latin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1066800" y="304801"/>
            <a:ext cx="7543800" cy="762000"/>
          </a:xfrm>
          <a:noFill/>
        </p:spPr>
        <p:txBody>
          <a:bodyPr/>
          <a:lstStyle/>
          <a:p>
            <a:r>
              <a:rPr lang="en-US" sz="3200" dirty="0" smtClean="0">
                <a:effectLst/>
                <a:latin typeface="Tahoma" pitchFamily="34" charset="0"/>
              </a:rPr>
              <a:t>Forage Panel Trigger Question Set 2</a:t>
            </a:r>
          </a:p>
        </p:txBody>
      </p:sp>
      <p:sp>
        <p:nvSpPr>
          <p:cNvPr id="41989" name="Rectangle 5"/>
          <p:cNvSpPr>
            <a:spLocks noGrp="1" noChangeArrowheads="1"/>
          </p:cNvSpPr>
          <p:nvPr>
            <p:ph type="body" idx="4294967295"/>
          </p:nvPr>
        </p:nvSpPr>
        <p:spPr>
          <a:xfrm>
            <a:off x="1066800" y="1066801"/>
            <a:ext cx="7543800" cy="5029199"/>
          </a:xfrm>
          <a:noFill/>
        </p:spPr>
        <p:txBody>
          <a:bodyPr/>
          <a:lstStyle/>
          <a:p>
            <a:pPr>
              <a:lnSpc>
                <a:spcPct val="80000"/>
              </a:lnSpc>
              <a:buFont typeface="Wingdings" pitchFamily="2" charset="2"/>
              <a:buNone/>
            </a:pPr>
            <a:r>
              <a:rPr lang="en-US" dirty="0" smtClean="0">
                <a:effectLst/>
              </a:rPr>
              <a:t>1. Why is the assumption of constant natural mortality not sufficient to allow forage stocks to fulfill their role(s) within ecosystems?</a:t>
            </a:r>
          </a:p>
          <a:p>
            <a:pPr>
              <a:lnSpc>
                <a:spcPct val="80000"/>
              </a:lnSpc>
              <a:buFont typeface="Wingdings" pitchFamily="2" charset="2"/>
              <a:buNone/>
            </a:pPr>
            <a:r>
              <a:rPr lang="en-US" dirty="0" smtClean="0">
                <a:effectLst/>
              </a:rPr>
              <a:t>2. To address special management of forage species, should the Council increase </a:t>
            </a:r>
            <a:r>
              <a:rPr lang="en-US" dirty="0" err="1" smtClean="0">
                <a:effectLst/>
              </a:rPr>
              <a:t>B</a:t>
            </a:r>
            <a:r>
              <a:rPr lang="en-US" baseline="-25000" dirty="0" err="1" smtClean="0">
                <a:effectLst/>
              </a:rPr>
              <a:t>target</a:t>
            </a:r>
            <a:r>
              <a:rPr lang="en-US" dirty="0" smtClean="0">
                <a:effectLst/>
              </a:rPr>
              <a:t> or maintain current MSY based BRPs and add buffers?</a:t>
            </a:r>
          </a:p>
          <a:p>
            <a:pPr>
              <a:lnSpc>
                <a:spcPct val="80000"/>
              </a:lnSpc>
              <a:buFont typeface="Wingdings" pitchFamily="2" charset="2"/>
              <a:buNone/>
            </a:pPr>
            <a:r>
              <a:rPr lang="en-US" dirty="0" smtClean="0">
                <a:effectLst/>
              </a:rPr>
              <a:t>3. At what level in the OFL-ABC-OY continuum is special management consideration for forage species best handled - at the stock  assessment level or as an OY consideration? Both?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1066800" y="304801"/>
            <a:ext cx="7543800" cy="762000"/>
          </a:xfrm>
          <a:noFill/>
        </p:spPr>
        <p:txBody>
          <a:bodyPr/>
          <a:lstStyle/>
          <a:p>
            <a:r>
              <a:rPr lang="en-US" sz="3200" dirty="0" smtClean="0">
                <a:effectLst/>
                <a:latin typeface="Tahoma" pitchFamily="34" charset="0"/>
              </a:rPr>
              <a:t>Forage Panel Trigger Question Set 2</a:t>
            </a:r>
          </a:p>
        </p:txBody>
      </p:sp>
      <p:sp>
        <p:nvSpPr>
          <p:cNvPr id="41989" name="Rectangle 5"/>
          <p:cNvSpPr>
            <a:spLocks noGrp="1" noChangeArrowheads="1"/>
          </p:cNvSpPr>
          <p:nvPr>
            <p:ph type="body" idx="4294967295"/>
          </p:nvPr>
        </p:nvSpPr>
        <p:spPr>
          <a:xfrm>
            <a:off x="1066800" y="1066801"/>
            <a:ext cx="7543800" cy="5029199"/>
          </a:xfrm>
          <a:noFill/>
        </p:spPr>
        <p:txBody>
          <a:bodyPr/>
          <a:lstStyle/>
          <a:p>
            <a:pPr>
              <a:lnSpc>
                <a:spcPct val="80000"/>
              </a:lnSpc>
              <a:buFont typeface="Wingdings" pitchFamily="2" charset="2"/>
              <a:buNone/>
            </a:pPr>
            <a:r>
              <a:rPr lang="en-US" dirty="0" smtClean="0">
                <a:effectLst/>
              </a:rPr>
              <a:t>4. If predation mortality (M2) is modeled explicitly in a stock assessment for a forage species, is that sufficient to maintain or enhance ecosystem structure and function? Would changes to BRPs still be necessary? Would incorporation of M2 directly in the assessment automatically readjust BRPs?</a:t>
            </a:r>
          </a:p>
          <a:p>
            <a:pPr>
              <a:lnSpc>
                <a:spcPct val="80000"/>
              </a:lnSpc>
              <a:buFont typeface="Wingdings" pitchFamily="2" charset="2"/>
              <a:buNone/>
            </a:pPr>
            <a:r>
              <a:rPr lang="en-US" dirty="0" smtClean="0">
                <a:effectLst/>
              </a:rPr>
              <a:t>5. How could system level or trophic level OY caps contribute to the management of species interactions within MA fisheries and the Council’s ecosystem objectives?</a:t>
            </a:r>
          </a:p>
        </p:txBody>
      </p:sp>
    </p:spTree>
    <p:extLst>
      <p:ext uri="{BB962C8B-B14F-4D97-AF65-F5344CB8AC3E}">
        <p14:creationId xmlns:p14="http://schemas.microsoft.com/office/powerpoint/2010/main" val="17667181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8063" y="1001713"/>
            <a:ext cx="7127875" cy="735012"/>
          </a:xfrm>
        </p:spPr>
        <p:txBody>
          <a:bodyPr/>
          <a:lstStyle/>
          <a:p>
            <a:pPr eaLnBrk="1" hangingPunct="1"/>
            <a:r>
              <a:rPr lang="en-US" sz="2800" smtClean="0">
                <a:effectLst/>
              </a:rPr>
              <a:t>Forage Panel/Council – TQ Set 1</a:t>
            </a:r>
          </a:p>
        </p:txBody>
      </p:sp>
      <p:sp>
        <p:nvSpPr>
          <p:cNvPr id="3" name="Content Placeholder 2"/>
          <p:cNvSpPr>
            <a:spLocks noGrp="1"/>
          </p:cNvSpPr>
          <p:nvPr>
            <p:ph idx="1"/>
          </p:nvPr>
        </p:nvSpPr>
        <p:spPr>
          <a:xfrm>
            <a:off x="1066800" y="1736725"/>
            <a:ext cx="7543800" cy="4359275"/>
          </a:xfrm>
        </p:spPr>
        <p:txBody>
          <a:bodyPr>
            <a:noAutofit/>
          </a:bodyPr>
          <a:lstStyle/>
          <a:p>
            <a:pPr>
              <a:buFont typeface="Wingdings" pitchFamily="2" charset="2"/>
              <a:buNone/>
            </a:pPr>
            <a:r>
              <a:rPr lang="en-US" dirty="0" smtClean="0">
                <a:effectLst/>
              </a:rPr>
              <a:t>1. How should the Council approach addressing the issue of special management of forage species (i.e., should the Council consider revising BRPs or maintain current BRPs and consider additional buffers?)</a:t>
            </a:r>
          </a:p>
          <a:p>
            <a:pPr>
              <a:buFont typeface="Wingdings" pitchFamily="2" charset="2"/>
              <a:buNone/>
            </a:pPr>
            <a:r>
              <a:rPr lang="en-US" dirty="0" smtClean="0">
                <a:effectLst/>
              </a:rPr>
              <a:t>2. Where and when in the process is this issue most effectively addressed? At the stock assessment (M2), OFL, ABC, OY levels? All of the above?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8063" y="1001713"/>
            <a:ext cx="7127875" cy="735012"/>
          </a:xfrm>
        </p:spPr>
        <p:txBody>
          <a:bodyPr/>
          <a:lstStyle/>
          <a:p>
            <a:pPr eaLnBrk="1" hangingPunct="1"/>
            <a:r>
              <a:rPr lang="en-US" smtClean="0">
                <a:effectLst/>
              </a:rPr>
              <a:t>Panel/Council TQ Set 2</a:t>
            </a:r>
          </a:p>
        </p:txBody>
      </p:sp>
      <p:sp>
        <p:nvSpPr>
          <p:cNvPr id="3" name="Content Placeholder 2"/>
          <p:cNvSpPr>
            <a:spLocks noGrp="1"/>
          </p:cNvSpPr>
          <p:nvPr>
            <p:ph idx="1"/>
          </p:nvPr>
        </p:nvSpPr>
        <p:spPr/>
        <p:txBody>
          <a:bodyPr>
            <a:normAutofit/>
          </a:bodyPr>
          <a:lstStyle/>
          <a:p>
            <a:pPr>
              <a:buFont typeface="Wingdings" pitchFamily="2" charset="2"/>
              <a:buNone/>
            </a:pPr>
            <a:r>
              <a:rPr lang="en-US" smtClean="0">
                <a:effectLst/>
              </a:rPr>
              <a:t>1. Is the current state of knowledge sufficient to provide tactical advice to the Council relative to special management of forage species?</a:t>
            </a:r>
          </a:p>
          <a:p>
            <a:pPr>
              <a:buFont typeface="Wingdings" pitchFamily="2" charset="2"/>
              <a:buNone/>
            </a:pPr>
            <a:r>
              <a:rPr lang="en-US" smtClean="0">
                <a:effectLst/>
              </a:rPr>
              <a:t>2. What other information/analyses are necessary to provide tactical advice to the Council on forage fish management?</a:t>
            </a:r>
          </a:p>
          <a:p>
            <a:pPr eaLnBrk="1" hangingPunct="1">
              <a:lnSpc>
                <a:spcPct val="90000"/>
              </a:lnSpc>
              <a:spcBef>
                <a:spcPts val="1500"/>
              </a:spcBef>
              <a:spcAft>
                <a:spcPts val="1500"/>
              </a:spcAft>
              <a:buFontTx/>
              <a:buAutoNum type="arabicPeriod"/>
            </a:pPr>
            <a:endParaRPr lang="en-US" sz="2200" smtClean="0">
              <a:latin typeface="Tw Cen MT" pitchFamily="34" charset="0"/>
              <a:ea typeface="Tw Cen MT"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008063" y="1001713"/>
            <a:ext cx="7127875" cy="735012"/>
          </a:xfrm>
        </p:spPr>
        <p:txBody>
          <a:bodyPr/>
          <a:lstStyle/>
          <a:p>
            <a:pPr algn="ctr" eaLnBrk="1" hangingPunct="1"/>
            <a:r>
              <a:rPr lang="en-US" smtClean="0">
                <a:effectLst/>
              </a:rPr>
              <a:t>Panel/Council TQ 3</a:t>
            </a:r>
          </a:p>
        </p:txBody>
      </p:sp>
      <p:sp>
        <p:nvSpPr>
          <p:cNvPr id="3" name="Content Placeholder 2"/>
          <p:cNvSpPr>
            <a:spLocks noGrp="1"/>
          </p:cNvSpPr>
          <p:nvPr>
            <p:ph idx="4294967295"/>
          </p:nvPr>
        </p:nvSpPr>
        <p:spPr/>
        <p:txBody>
          <a:bodyPr>
            <a:normAutofit/>
          </a:bodyPr>
          <a:lstStyle/>
          <a:p>
            <a:pPr>
              <a:buFont typeface="Wingdings" pitchFamily="2" charset="2"/>
              <a:buNone/>
            </a:pPr>
            <a:r>
              <a:rPr lang="en-US" smtClean="0">
                <a:effectLst/>
              </a:rPr>
              <a:t>1. Given the current state of the science related to this issue, what steps can the Council take in the near term to develop an exploitation policy for forage stocks to insure that their role in maintaining or enhancing ecosystem structure and function is preserved?</a:t>
            </a:r>
          </a:p>
          <a:p>
            <a:pPr>
              <a:buFont typeface="Wingdings" pitchFamily="2" charset="2"/>
              <a:buNone/>
            </a:pPr>
            <a:endParaRPr lang="en-US" sz="2200" smtClean="0">
              <a:latin typeface="Tw Cen MT" pitchFamily="34" charset="0"/>
              <a:ea typeface="Tw Cen MT" pitchFamily="34"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AFMC">
  <a:themeElements>
    <a:clrScheme name="">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MAFMC">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MAFMC</Template>
  <TotalTime>284</TotalTime>
  <Words>465</Words>
  <Application>Microsoft Office PowerPoint</Application>
  <PresentationFormat>On-screen Show (4:3)</PresentationFormat>
  <Paragraphs>27</Paragraphs>
  <Slides>7</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Tahoma</vt:lpstr>
      <vt:lpstr>Times New Roman</vt:lpstr>
      <vt:lpstr>Tw Cen MT</vt:lpstr>
      <vt:lpstr>Wingdings</vt:lpstr>
      <vt:lpstr>MAFMC</vt:lpstr>
      <vt:lpstr>MAFMC  Forage Panel Discussion April 11, 2013 </vt:lpstr>
      <vt:lpstr>Forage Panel Trigger Question Set 1</vt:lpstr>
      <vt:lpstr>Forage Panel Trigger Question Set 2</vt:lpstr>
      <vt:lpstr>Forage Panel Trigger Question Set 2</vt:lpstr>
      <vt:lpstr>Forage Panel/Council – TQ Set 1</vt:lpstr>
      <vt:lpstr>Panel/Council TQ Set 2</vt:lpstr>
      <vt:lpstr>Panel/Council TQ 3</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 G. Clark</dc:creator>
  <cp:lastModifiedBy>Richard Seagraves</cp:lastModifiedBy>
  <cp:revision>11</cp:revision>
  <cp:lastPrinted>2013-04-04T13:42:44Z</cp:lastPrinted>
  <dcterms:created xsi:type="dcterms:W3CDTF">2013-04-04T13:14:55Z</dcterms:created>
  <dcterms:modified xsi:type="dcterms:W3CDTF">2013-04-11T09:46:24Z</dcterms:modified>
</cp:coreProperties>
</file>